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70" r:id="rId6"/>
    <p:sldMasterId id="2147483659" r:id="rId7"/>
    <p:sldMasterId id="2147483685" r:id="rId8"/>
  </p:sldMasterIdLst>
  <p:notesMasterIdLst>
    <p:notesMasterId r:id="rId20"/>
  </p:notesMasterIdLst>
  <p:sldIdLst>
    <p:sldId id="275" r:id="rId9"/>
    <p:sldId id="299" r:id="rId10"/>
    <p:sldId id="302" r:id="rId11"/>
    <p:sldId id="294" r:id="rId12"/>
    <p:sldId id="286" r:id="rId13"/>
    <p:sldId id="303" r:id="rId14"/>
    <p:sldId id="300" r:id="rId15"/>
    <p:sldId id="301" r:id="rId16"/>
    <p:sldId id="288" r:id="rId17"/>
    <p:sldId id="304" r:id="rId18"/>
    <p:sldId id="295" r:id="rId1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mnlöst avsnitt" id="{6D0F0132-4BF2-4745-875C-8D414D151ABF}">
          <p14:sldIdLst>
            <p14:sldId id="275"/>
            <p14:sldId id="299"/>
          </p14:sldIdLst>
        </p14:section>
        <p14:section name="Namnlöst avsnitt" id="{FC9F89A8-977A-44CC-9BB0-8997C2CF36AB}">
          <p14:sldIdLst>
            <p14:sldId id="302"/>
            <p14:sldId id="294"/>
            <p14:sldId id="286"/>
          </p14:sldIdLst>
        </p14:section>
        <p14:section name="Namnlöst avsnitt" id="{40FF7E52-5541-4303-8CAD-6CB96E24F78E}">
          <p14:sldIdLst>
            <p14:sldId id="303"/>
            <p14:sldId id="300"/>
            <p14:sldId id="301"/>
            <p14:sldId id="288"/>
          </p14:sldIdLst>
        </p14:section>
        <p14:section name="Namnlöst avsnitt" id="{80442480-186D-45E1-8C00-36C61BD5EC9E}">
          <p14:sldIdLst>
            <p14:sldId id="304"/>
            <p14:sldId id="29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4" autoAdjust="0"/>
    <p:restoredTop sz="94678" autoAdjust="0"/>
  </p:normalViewPr>
  <p:slideViewPr>
    <p:cSldViewPr snapToGrid="0">
      <p:cViewPr varScale="1">
        <p:scale>
          <a:sx n="84" d="100"/>
          <a:sy n="84" d="100"/>
        </p:scale>
        <p:origin x="442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45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22" Type="http://schemas.openxmlformats.org/officeDocument/2006/relationships/viewProps" Target="viewProps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80EB5-F9F6-4055-8A57-C3558BEF59CB}" type="datetimeFigureOut">
              <a:rPr lang="sv-SE" smtClean="0"/>
              <a:t>2022-06-02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FC58F-130B-4AF5-9D23-E40E3A4A33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9721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66421D-13FB-48A6-AA70-4A6E2F097F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5645" y="2782342"/>
            <a:ext cx="10420710" cy="880200"/>
          </a:xfrm>
          <a:noFill/>
        </p:spPr>
        <p:txBody>
          <a:bodyPr anchor="b"/>
          <a:lstStyle>
            <a:lvl1pPr algn="r">
              <a:defRPr sz="48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56C2F47-F27D-4541-B8B8-1546627030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5645" y="3883862"/>
            <a:ext cx="10420710" cy="880200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56308EC-D904-4884-8E8C-C03D9513D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38AF-0FB2-4207-BD2F-11491E7E8EB2}" type="datetime1">
              <a:rPr lang="sv-SE" smtClean="0"/>
              <a:t>2022-06-02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1D6F954-9F6B-4167-A198-126A615C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Förnamn Efternamn, E-post, Telefonummer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401A515-98DB-4145-A822-133AEB58B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322D-AE1A-4FC3-BA63-54BA2399C0D0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C47F3B3C-8DE6-4ED8-8A58-34E28C3538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3970" y="5716902"/>
            <a:ext cx="1800000" cy="83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334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3397307D-D188-45AA-88B7-61CB8EE5F1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tIns="1944000" anchor="t">
            <a:normAutofit/>
          </a:bodyPr>
          <a:lstStyle>
            <a:lvl1pPr algn="ctr">
              <a:buNone/>
              <a:defRPr sz="2000"/>
            </a:lvl1pPr>
          </a:lstStyle>
          <a:p>
            <a:r>
              <a:rPr lang="sv-SE" dirty="0"/>
              <a:t>Klicka på ikonen </a:t>
            </a:r>
            <a:r>
              <a:rPr lang="sv-SE" dirty="0" err="1"/>
              <a:t>Bildbank</a:t>
            </a:r>
            <a:r>
              <a:rPr lang="sv-SE" dirty="0"/>
              <a:t> under Start-fliken för att infoga en bild från FMV:s </a:t>
            </a:r>
            <a:r>
              <a:rPr lang="sv-SE" dirty="0" err="1"/>
              <a:t>bildbank</a:t>
            </a:r>
            <a:r>
              <a:rPr lang="sv-SE" dirty="0"/>
              <a:t>. </a:t>
            </a:r>
          </a:p>
        </p:txBody>
      </p:sp>
      <p:sp>
        <p:nvSpPr>
          <p:cNvPr id="217" name="Platshållare för text 216">
            <a:extLst>
              <a:ext uri="{FF2B5EF4-FFF2-40B4-BE49-F238E27FC236}">
                <a16:creationId xmlns:a16="http://schemas.microsoft.com/office/drawing/2014/main" id="{BC9CBC55-BCCC-41AF-A64E-F344280666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73970" y="5716902"/>
            <a:ext cx="1800000" cy="834146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algn="ctr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C66421D-13FB-48A6-AA70-4A6E2F097F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3856378"/>
            <a:ext cx="12191999" cy="1272211"/>
          </a:xfrm>
          <a:solidFill>
            <a:srgbClr val="000000">
              <a:alpha val="40000"/>
            </a:srgbClr>
          </a:solidFill>
        </p:spPr>
        <p:txBody>
          <a:bodyPr rIns="972000" anchor="ctr"/>
          <a:lstStyle>
            <a:lvl1pPr algn="r"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C07D9DA-41B5-4330-B2D3-6F2CE0F75DB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0" y="6891856"/>
            <a:ext cx="360000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37893461-3C0C-47B8-A2E4-D659E1139261}" type="datetime1">
              <a:rPr lang="sv-SE" smtClean="0"/>
              <a:t>2022-06-02</a:t>
            </a:fld>
            <a:endParaRPr lang="sv-SE" sz="100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36753E1-8409-4FEA-841C-E3D67E9FCF8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0" y="6891856"/>
            <a:ext cx="864000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sv-SE"/>
              <a:t>Förnamn Efternamn, E-post, Telefonummer</a:t>
            </a:r>
            <a:endParaRPr lang="sv-SE" sz="10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69FA1F0-424B-4D94-B3A1-C0FF7E0980F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0" y="6891856"/>
            <a:ext cx="360000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CC6C322D-AE1A-4FC3-BA63-54BA2399C0D0}" type="slidenum">
              <a:rPr lang="sv-SE" smtClean="0"/>
              <a:pPr/>
              <a:t>‹#›</a:t>
            </a:fld>
            <a:endParaRPr lang="sv-SE" sz="100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1CAE82C5-75AD-48E8-9613-25066C5609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5716903"/>
            <a:ext cx="8835940" cy="834146"/>
          </a:xfrm>
        </p:spPr>
        <p:txBody>
          <a:bodyPr anchor="ctr">
            <a:noAutofit/>
          </a:bodyPr>
          <a:lstStyle>
            <a:lvl1pPr>
              <a:buNone/>
              <a:defRPr sz="2000">
                <a:solidFill>
                  <a:schemeClr val="bg1"/>
                </a:solidFill>
              </a:defRPr>
            </a:lvl1pPr>
            <a:lvl2pPr>
              <a:buNone/>
              <a:defRPr sz="2000">
                <a:solidFill>
                  <a:schemeClr val="bg1"/>
                </a:solidFill>
              </a:defRPr>
            </a:lvl2pPr>
            <a:lvl3pPr>
              <a:buNone/>
              <a:defRPr sz="2000">
                <a:solidFill>
                  <a:schemeClr val="bg1"/>
                </a:solidFill>
              </a:defRPr>
            </a:lvl3pPr>
            <a:lvl4pPr>
              <a:buNone/>
              <a:defRPr sz="2000">
                <a:solidFill>
                  <a:schemeClr val="bg1"/>
                </a:solidFill>
              </a:defRPr>
            </a:lvl4pPr>
            <a:lvl5pPr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Förnamn Efternamn, e-post och telefonnummer</a:t>
            </a:r>
          </a:p>
        </p:txBody>
      </p:sp>
    </p:spTree>
    <p:extLst>
      <p:ext uri="{BB962C8B-B14F-4D97-AF65-F5344CB8AC3E}">
        <p14:creationId xmlns:p14="http://schemas.microsoft.com/office/powerpoint/2010/main" val="3578478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4">
            <a:extLst>
              <a:ext uri="{FF2B5EF4-FFF2-40B4-BE49-F238E27FC236}">
                <a16:creationId xmlns:a16="http://schemas.microsoft.com/office/drawing/2014/main" id="{782541EB-C98A-4D1E-8CF0-07A2253BCC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tIns="1944000" anchor="t">
            <a:normAutofit/>
          </a:bodyPr>
          <a:lstStyle>
            <a:lvl1pPr algn="ctr">
              <a:buNone/>
              <a:defRPr sz="2000"/>
            </a:lvl1pPr>
          </a:lstStyle>
          <a:p>
            <a:r>
              <a:rPr lang="sv-SE" dirty="0"/>
              <a:t>Klicka på ikonen </a:t>
            </a:r>
            <a:r>
              <a:rPr lang="sv-SE" dirty="0" err="1"/>
              <a:t>Bildbank</a:t>
            </a:r>
            <a:r>
              <a:rPr lang="sv-SE" dirty="0"/>
              <a:t> under Start-fliken för att infoga en bild från FMV:s </a:t>
            </a:r>
            <a:r>
              <a:rPr lang="sv-SE" dirty="0" err="1"/>
              <a:t>bildbank</a:t>
            </a:r>
            <a:r>
              <a:rPr lang="sv-SE" dirty="0"/>
              <a:t>. 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503FE21-80EA-440F-B49F-CADF495C69F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0" y="6891856"/>
            <a:ext cx="360000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94018BDE-FC39-4080-B278-7C6D3ED2146E}" type="datetime1">
              <a:rPr lang="sv-SE" smtClean="0"/>
              <a:t>2022-06-02</a:t>
            </a:fld>
            <a:endParaRPr lang="sv-SE" sz="100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A9438A0-E20A-4F11-9148-B649121E46D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0" y="6891856"/>
            <a:ext cx="864000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sv-SE"/>
              <a:t>Förnamn Efternamn, E-post, Telefonummer</a:t>
            </a:r>
            <a:endParaRPr lang="sv-SE" sz="10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F0A285E3-C572-4240-A07D-C40B3C7F177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0" y="6891856"/>
            <a:ext cx="360000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CC6C322D-AE1A-4FC3-BA63-54BA2399C0D0}" type="slidenum">
              <a:rPr lang="sv-SE" smtClean="0"/>
              <a:pPr/>
              <a:t>‹#›</a:t>
            </a:fld>
            <a:endParaRPr lang="sv-SE" sz="100"/>
          </a:p>
        </p:txBody>
      </p:sp>
    </p:spTree>
    <p:extLst>
      <p:ext uri="{BB962C8B-B14F-4D97-AF65-F5344CB8AC3E}">
        <p14:creationId xmlns:p14="http://schemas.microsoft.com/office/powerpoint/2010/main" val="55898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bild, v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4">
            <a:extLst>
              <a:ext uri="{FF2B5EF4-FFF2-40B4-BE49-F238E27FC236}">
                <a16:creationId xmlns:a16="http://schemas.microsoft.com/office/drawing/2014/main" id="{782541EB-C98A-4D1E-8CF0-07A2253BCC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tIns="1944000" anchor="t">
            <a:normAutofit/>
          </a:bodyPr>
          <a:lstStyle>
            <a:lvl1pPr algn="ctr">
              <a:buNone/>
              <a:defRPr sz="2000"/>
            </a:lvl1pPr>
          </a:lstStyle>
          <a:p>
            <a:r>
              <a:rPr lang="sv-SE" dirty="0"/>
              <a:t>Klicka på ikonen </a:t>
            </a:r>
            <a:r>
              <a:rPr lang="sv-SE" dirty="0" err="1"/>
              <a:t>Bildbank</a:t>
            </a:r>
            <a:r>
              <a:rPr lang="sv-SE" dirty="0"/>
              <a:t> under Start-fliken för att infoga en bild från FMV:s </a:t>
            </a:r>
            <a:r>
              <a:rPr lang="sv-SE" dirty="0" err="1"/>
              <a:t>bildbank</a:t>
            </a:r>
            <a:r>
              <a:rPr lang="sv-SE" dirty="0"/>
              <a:t>. 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503FE21-80EA-440F-B49F-CADF495C69F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0" y="6891856"/>
            <a:ext cx="360000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94018BDE-FC39-4080-B278-7C6D3ED2146E}" type="datetime1">
              <a:rPr lang="sv-SE" smtClean="0"/>
              <a:t>2022-06-02</a:t>
            </a:fld>
            <a:endParaRPr lang="sv-SE" sz="100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A9438A0-E20A-4F11-9148-B649121E46D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0" y="6891856"/>
            <a:ext cx="864000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sv-SE"/>
              <a:t>Förnamn Efternamn, E-post, Telefonummer</a:t>
            </a:r>
            <a:endParaRPr lang="sv-SE" sz="10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F0A285E3-C572-4240-A07D-C40B3C7F177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0" y="6891856"/>
            <a:ext cx="360000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CC6C322D-AE1A-4FC3-BA63-54BA2399C0D0}" type="slidenum">
              <a:rPr lang="sv-SE" smtClean="0"/>
              <a:pPr/>
              <a:t>‹#›</a:t>
            </a:fld>
            <a:endParaRPr lang="sv-SE" sz="100"/>
          </a:p>
        </p:txBody>
      </p:sp>
      <p:sp>
        <p:nvSpPr>
          <p:cNvPr id="7" name="Platshållare för text 216">
            <a:extLst>
              <a:ext uri="{FF2B5EF4-FFF2-40B4-BE49-F238E27FC236}">
                <a16:creationId xmlns:a16="http://schemas.microsoft.com/office/drawing/2014/main" id="{0D4E38F6-F8C4-4E27-BF73-2EE2BFBBC9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73970" y="5716902"/>
            <a:ext cx="1800000" cy="834146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algn="ctr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9005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bild, sva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4">
            <a:extLst>
              <a:ext uri="{FF2B5EF4-FFF2-40B4-BE49-F238E27FC236}">
                <a16:creationId xmlns:a16="http://schemas.microsoft.com/office/drawing/2014/main" id="{782541EB-C98A-4D1E-8CF0-07A2253BCC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tIns="1944000" anchor="t">
            <a:normAutofit/>
          </a:bodyPr>
          <a:lstStyle>
            <a:lvl1pPr algn="ctr">
              <a:buNone/>
              <a:defRPr sz="2000"/>
            </a:lvl1pPr>
          </a:lstStyle>
          <a:p>
            <a:r>
              <a:rPr lang="sv-SE" dirty="0"/>
              <a:t>Klicka på ikonen </a:t>
            </a:r>
            <a:r>
              <a:rPr lang="sv-SE" dirty="0" err="1"/>
              <a:t>Bildbank</a:t>
            </a:r>
            <a:r>
              <a:rPr lang="sv-SE" dirty="0"/>
              <a:t> under Start-fliken för att infoga en bild från FMV:s </a:t>
            </a:r>
            <a:r>
              <a:rPr lang="sv-SE" dirty="0" err="1"/>
              <a:t>bildbank</a:t>
            </a:r>
            <a:r>
              <a:rPr lang="sv-SE" dirty="0"/>
              <a:t>. 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503FE21-80EA-440F-B49F-CADF495C69F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0" y="6891856"/>
            <a:ext cx="360000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94018BDE-FC39-4080-B278-7C6D3ED2146E}" type="datetime1">
              <a:rPr lang="sv-SE" smtClean="0"/>
              <a:t>2022-06-02</a:t>
            </a:fld>
            <a:endParaRPr lang="sv-SE" sz="100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A9438A0-E20A-4F11-9148-B649121E46D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0" y="6891856"/>
            <a:ext cx="864000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sv-SE"/>
              <a:t>Förnamn Efternamn, E-post, Telefonummer</a:t>
            </a:r>
            <a:endParaRPr lang="sv-SE" sz="10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F0A285E3-C572-4240-A07D-C40B3C7F177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0" y="6891856"/>
            <a:ext cx="360000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CC6C322D-AE1A-4FC3-BA63-54BA2399C0D0}" type="slidenum">
              <a:rPr lang="sv-SE" smtClean="0"/>
              <a:pPr/>
              <a:t>‹#›</a:t>
            </a:fld>
            <a:endParaRPr lang="sv-SE" sz="100"/>
          </a:p>
        </p:txBody>
      </p:sp>
      <p:sp>
        <p:nvSpPr>
          <p:cNvPr id="7" name="Platshållare för text 216">
            <a:extLst>
              <a:ext uri="{FF2B5EF4-FFF2-40B4-BE49-F238E27FC236}">
                <a16:creationId xmlns:a16="http://schemas.microsoft.com/office/drawing/2014/main" id="{976AF94F-A0A5-4E50-AFB6-2C85231EA6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73970" y="5716902"/>
            <a:ext cx="1800000" cy="834146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algn="ctr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8195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66421D-13FB-48A6-AA70-4A6E2F097F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5645" y="2782342"/>
            <a:ext cx="10420710" cy="880200"/>
          </a:xfrm>
          <a:noFill/>
        </p:spPr>
        <p:txBody>
          <a:bodyPr anchor="b"/>
          <a:lstStyle>
            <a:lvl1pPr algn="r">
              <a:defRPr sz="48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56C2F47-F27D-4541-B8B8-1546627030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5645" y="3883862"/>
            <a:ext cx="10420710" cy="880200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4AD9EEF-0820-4EAA-87AB-9A48B058C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D80C-4242-45A6-8C34-D86C5782DC9E}" type="datetime1">
              <a:rPr lang="sv-SE" smtClean="0"/>
              <a:t>2022-06-02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38B8417-A6B7-4C37-9EAB-27552BAD9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Förnamn Efternamn, E-post, Telefonummer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7565C73-889D-4ABE-B9A7-988BC0808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322D-AE1A-4FC3-BA63-54BA2399C0D0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0114A0B6-0B15-4519-84DD-56E65BB32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3970" y="5716902"/>
            <a:ext cx="1800000" cy="83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37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751477-D184-4A09-90E7-0FFC8C9C8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3A2C69B-B18C-46FF-8801-296E66653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2C276A9-182B-4DA1-9B12-4C18D6856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FA7B-4712-4B0F-A043-ED92281042C2}" type="datetime1">
              <a:rPr lang="sv-SE" smtClean="0"/>
              <a:t>2022-06-02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38A732B-A014-4C2F-A012-32FDF64DB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Förnamn Efternamn, E-post, Telefonummer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F85E0DF-712C-48C7-8D8E-EDB9E0994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322D-AE1A-4FC3-BA63-54BA2399C0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1124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7BF0BE-B217-4716-AAF4-385429DFD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57847E4-9CDA-479D-BCF5-46BD54412A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1718269"/>
            <a:ext cx="5040000" cy="377978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2023D3D-EF7D-4840-B288-75D8B7C24D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9445" y="1718269"/>
            <a:ext cx="5040000" cy="37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295EC61-6AD9-41F5-80CC-1005974D0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B70-4AB2-461B-84D8-B5D13E04A97D}" type="datetime1">
              <a:rPr lang="sv-SE" smtClean="0"/>
              <a:t>2022-06-02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C1B7281-E2E8-43CD-8E45-01DF94BBE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Förnamn Efternamn, E-post, Telefonummer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9D7767E-A62C-4E1B-833F-D156316E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322D-AE1A-4FC3-BA63-54BA2399C0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9429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8F7209-EC6E-463D-889B-48727D2DE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19999"/>
            <a:ext cx="10449445" cy="882000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4AE3D56-D509-450B-A2E9-F11E94610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1" y="1657143"/>
            <a:ext cx="5040000" cy="6989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6836E97-A715-43E9-8F44-7CDF9618F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411219"/>
            <a:ext cx="5040000" cy="30868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99F606F-C4C3-4985-8814-69C4E2D7B0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29445" y="1657143"/>
            <a:ext cx="5040000" cy="6989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09325D2-E1C7-4412-B568-8F5B851093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29445" y="2411219"/>
            <a:ext cx="5040000" cy="30868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BB7DB53-FFC9-490B-8D00-74572D205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A669-7FFC-43FB-8D2D-D66F4F7C5593}" type="datetime1">
              <a:rPr lang="sv-SE" smtClean="0"/>
              <a:t>2022-06-02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BA6833B-C8E3-454B-84C6-1A02E3AB7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Förnamn Efternamn, E-post, Telefonummer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BBC8FC1-5EBB-4E3F-BA2B-402D22A43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322D-AE1A-4FC3-BA63-54BA2399C0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28963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EE95AB-3476-4DEA-A3FA-8A2B56BA3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78958C-3A8A-4492-BB93-11F5471E5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5FA89-CF7E-424B-980D-6D49823DEDEE}" type="datetime1">
              <a:rPr lang="sv-SE" smtClean="0"/>
              <a:t>2022-06-02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944C648-5395-4098-A795-4C3D8BB2E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Förnamn Efternamn, E-post, Telefonummer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65AAB2F-2B31-45E1-B5BE-76CA5BBF7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322D-AE1A-4FC3-BA63-54BA2399C0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3970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med cir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7BF0BE-B217-4716-AAF4-385429DFD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57847E4-9CDA-479D-BCF5-46BD54412A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1718269"/>
            <a:ext cx="5040000" cy="377978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295EC61-6AD9-41F5-80CC-1005974D0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6A0E-CCF8-4ADA-B77F-83ABCEA50BAB}" type="datetime1">
              <a:rPr lang="sv-SE" smtClean="0"/>
              <a:t>2022-06-02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C1B7281-E2E8-43CD-8E45-01DF94BBE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Förnamn Efternamn, E-post, Telefonummer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9D7767E-A62C-4E1B-833F-D156316E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322D-AE1A-4FC3-BA63-54BA2399C0D0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bild 10">
            <a:extLst>
              <a:ext uri="{FF2B5EF4-FFF2-40B4-BE49-F238E27FC236}">
                <a16:creationId xmlns:a16="http://schemas.microsoft.com/office/drawing/2014/main" id="{7893187F-584C-4E7D-8FCC-9A3E444095E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21375" y="1718269"/>
            <a:ext cx="3780000" cy="377978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sv-SE" dirty="0"/>
              <a:t>Klicka i denna text för att infoga en bild från FMV:s </a:t>
            </a:r>
            <a:r>
              <a:rPr lang="sv-SE" dirty="0" err="1"/>
              <a:t>bildbank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9009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751477-D184-4A09-90E7-0FFC8C9C8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3A2C69B-B18C-46FF-8801-296E66653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2C276A9-182B-4DA1-9B12-4C18D6856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303B-4610-4803-9221-7CB4D6102129}" type="datetime1">
              <a:rPr lang="sv-SE" smtClean="0"/>
              <a:t>2022-06-02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38A732B-A014-4C2F-A012-32FDF64DB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Förnamn Efternamn, E-post, Telefonummer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F85E0DF-712C-48C7-8D8E-EDB9E0994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322D-AE1A-4FC3-BA63-54BA2399C0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9236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cirk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text 6">
            <a:extLst>
              <a:ext uri="{FF2B5EF4-FFF2-40B4-BE49-F238E27FC236}">
                <a16:creationId xmlns:a16="http://schemas.microsoft.com/office/drawing/2014/main" id="{F673FB04-56A1-49F4-B6ED-66A4DD4765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63445" y="4833256"/>
            <a:ext cx="3006000" cy="664791"/>
          </a:xfrm>
        </p:spPr>
        <p:txBody>
          <a:bodyPr/>
          <a:lstStyle>
            <a:lvl1pPr indent="0" algn="ctr">
              <a:buNone/>
              <a:defRPr sz="2000"/>
            </a:lvl1pPr>
            <a:lvl2pPr indent="0" algn="ctr">
              <a:buNone/>
              <a:defRPr sz="2000"/>
            </a:lvl2pPr>
            <a:lvl3pPr indent="0" algn="ctr">
              <a:buNone/>
              <a:defRPr sz="2000"/>
            </a:lvl3pPr>
            <a:lvl4pPr indent="0" algn="ctr">
              <a:buNone/>
              <a:defRPr sz="2000"/>
            </a:lvl4pPr>
            <a:lvl5pPr indent="0" algn="ctr">
              <a:buNone/>
              <a:defRPr sz="20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3" name="Platshållare för bild 10">
            <a:extLst>
              <a:ext uri="{FF2B5EF4-FFF2-40B4-BE49-F238E27FC236}">
                <a16:creationId xmlns:a16="http://schemas.microsoft.com/office/drawing/2014/main" id="{B850DEA0-373D-4AD1-BB0F-35439A7724D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163445" y="1718268"/>
            <a:ext cx="3006000" cy="3007413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sv-SE" dirty="0"/>
              <a:t>Klicka i denna text för att infoga en bild från FMV:s </a:t>
            </a:r>
            <a:r>
              <a:rPr lang="sv-SE" dirty="0" err="1"/>
              <a:t>bildbank</a:t>
            </a:r>
            <a:endParaRPr lang="sv-SE" dirty="0"/>
          </a:p>
        </p:txBody>
      </p:sp>
      <p:sp>
        <p:nvSpPr>
          <p:cNvPr id="15" name="Platshållare för text 6">
            <a:extLst>
              <a:ext uri="{FF2B5EF4-FFF2-40B4-BE49-F238E27FC236}">
                <a16:creationId xmlns:a16="http://schemas.microsoft.com/office/drawing/2014/main" id="{D5A6757A-50E5-4EBF-ACBF-139C0AAB52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1722" y="4833256"/>
            <a:ext cx="3006000" cy="664791"/>
          </a:xfrm>
        </p:spPr>
        <p:txBody>
          <a:bodyPr/>
          <a:lstStyle>
            <a:lvl1pPr indent="0" algn="ctr">
              <a:buNone/>
              <a:defRPr sz="2000"/>
            </a:lvl1pPr>
            <a:lvl2pPr indent="0" algn="ctr">
              <a:buNone/>
              <a:defRPr sz="2000"/>
            </a:lvl2pPr>
            <a:lvl3pPr indent="0" algn="ctr">
              <a:buNone/>
              <a:defRPr sz="2000"/>
            </a:lvl3pPr>
            <a:lvl4pPr indent="0" algn="ctr">
              <a:buNone/>
              <a:defRPr sz="2000"/>
            </a:lvl4pPr>
            <a:lvl5pPr indent="0" algn="ctr">
              <a:buNone/>
              <a:defRPr sz="20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2" name="Platshållare för bild 10">
            <a:extLst>
              <a:ext uri="{FF2B5EF4-FFF2-40B4-BE49-F238E27FC236}">
                <a16:creationId xmlns:a16="http://schemas.microsoft.com/office/drawing/2014/main" id="{D84B8008-3DDD-4118-85AD-8537825E44D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441722" y="1718268"/>
            <a:ext cx="3006000" cy="3007413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sv-SE" dirty="0"/>
              <a:t>Klicka i denna text för att infoga en bild från FMV:s </a:t>
            </a:r>
            <a:r>
              <a:rPr lang="sv-SE" dirty="0" err="1"/>
              <a:t>bildbank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AC0B251-4358-4E48-B8A9-92F8EA7D77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4833256"/>
            <a:ext cx="3006000" cy="664791"/>
          </a:xfrm>
        </p:spPr>
        <p:txBody>
          <a:bodyPr/>
          <a:lstStyle>
            <a:lvl1pPr indent="0" algn="ctr">
              <a:buNone/>
              <a:defRPr sz="2000"/>
            </a:lvl1pPr>
            <a:lvl2pPr indent="0" algn="ctr">
              <a:buNone/>
              <a:defRPr sz="2000"/>
            </a:lvl2pPr>
            <a:lvl3pPr indent="0" algn="ctr">
              <a:buNone/>
              <a:defRPr sz="2000"/>
            </a:lvl3pPr>
            <a:lvl4pPr indent="0" algn="ctr">
              <a:buNone/>
              <a:defRPr sz="2000"/>
            </a:lvl4pPr>
            <a:lvl5pPr indent="0" algn="ctr">
              <a:buNone/>
              <a:defRPr sz="20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41A32C24-4C3C-48F3-9E75-8838EF4F0A3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0000" y="1718268"/>
            <a:ext cx="3006000" cy="3007413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sv-SE" dirty="0"/>
              <a:t>Klicka i denna text för att infoga en bild från FMV:s </a:t>
            </a:r>
            <a:r>
              <a:rPr lang="sv-SE" dirty="0" err="1"/>
              <a:t>bildbank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9EE95AB-3476-4DEA-A3FA-8A2B56BA3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2C0FD82-FD1B-4759-AB2D-45F706E0FF1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B04ED80C-4242-45A6-8C34-D86C5782DC9E}" type="datetime1">
              <a:rPr lang="sv-SE" smtClean="0"/>
              <a:t>2022-06-02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2C5366A-D82A-4B79-BC51-ECC372D6FEF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sv-SE"/>
              <a:t>Förnamn Efternamn, E-post, Telefonummer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23E947-C0A8-45E0-94B8-3E4E2629FDE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C6C322D-AE1A-4FC3-BA63-54BA2399C0D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6499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7D7A3BC-FD05-42DA-A725-AB8ACE2B0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B245-2C97-4AA2-87A0-CE128DB17CE4}" type="datetime1">
              <a:rPr lang="sv-SE" smtClean="0"/>
              <a:t>2022-06-02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F01CDE3-19F7-45B2-B05F-0D44A9679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Förnamn Efternamn, E-post, Telefonummer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474B3E9-C441-4CD9-9D17-3C09EFBBD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322D-AE1A-4FC3-BA63-54BA2399C0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60758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3995BAD-4C32-4BAA-98E1-60E3396A9A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latshållare för datum 2">
            <a:extLst>
              <a:ext uri="{FF2B5EF4-FFF2-40B4-BE49-F238E27FC236}">
                <a16:creationId xmlns:a16="http://schemas.microsoft.com/office/drawing/2014/main" id="{561FF24C-AE7C-4F00-91E3-8AC2BEA012A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0" y="6891856"/>
            <a:ext cx="360000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DD47910F-6428-4C29-BDB5-6AFACBD8CAA0}" type="datetime1">
              <a:rPr lang="sv-SE" smtClean="0"/>
              <a:t>2022-06-02</a:t>
            </a:fld>
            <a:endParaRPr lang="sv-SE" sz="100" dirty="0"/>
          </a:p>
        </p:txBody>
      </p:sp>
      <p:sp>
        <p:nvSpPr>
          <p:cNvPr id="5" name="Platshållare för sidfot 3">
            <a:extLst>
              <a:ext uri="{FF2B5EF4-FFF2-40B4-BE49-F238E27FC236}">
                <a16:creationId xmlns:a16="http://schemas.microsoft.com/office/drawing/2014/main" id="{7A85D21B-013A-48E5-9E5D-171E5397731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0" y="6891856"/>
            <a:ext cx="864000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sv-SE"/>
              <a:t>Förnamn Efternamn, E-post, Telefonummer</a:t>
            </a:r>
            <a:endParaRPr lang="sv-SE" sz="10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365C41E-F8E9-4B6F-8BC4-5C0531FC1B7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0" y="6891856"/>
            <a:ext cx="360000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CC6C322D-AE1A-4FC3-BA63-54BA2399C0D0}" type="slidenum">
              <a:rPr lang="sv-SE" smtClean="0"/>
              <a:pPr/>
              <a:t>‹#›</a:t>
            </a:fld>
            <a:endParaRPr lang="sv-SE" sz="100"/>
          </a:p>
        </p:txBody>
      </p:sp>
    </p:spTree>
    <p:extLst>
      <p:ext uri="{BB962C8B-B14F-4D97-AF65-F5344CB8AC3E}">
        <p14:creationId xmlns:p14="http://schemas.microsoft.com/office/powerpoint/2010/main" val="27967538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66421D-13FB-48A6-AA70-4A6E2F097F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5645" y="2782342"/>
            <a:ext cx="10420710" cy="880200"/>
          </a:xfrm>
          <a:noFill/>
        </p:spPr>
        <p:txBody>
          <a:bodyPr anchor="b"/>
          <a:lstStyle>
            <a:lvl1pPr algn="r">
              <a:defRPr sz="48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56C2F47-F27D-4541-B8B8-1546627030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5645" y="3883862"/>
            <a:ext cx="10420710" cy="880200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56308EC-D904-4884-8E8C-C03D9513D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38AF-0FB2-4207-BD2F-11491E7E8EB2}" type="datetime1">
              <a:rPr lang="sv-SE" smtClean="0"/>
              <a:t>2022-06-02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1D6F954-9F6B-4167-A198-126A615C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Förnamn Efternamn, E-post, Telefonummer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401A515-98DB-4145-A822-133AEB58B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322D-AE1A-4FC3-BA63-54BA2399C0D0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C47F3B3C-8DE6-4ED8-8A58-34E28C3538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3970" y="5716902"/>
            <a:ext cx="1800000" cy="83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277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751477-D184-4A09-90E7-0FFC8C9C8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3A2C69B-B18C-46FF-8801-296E66653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2C276A9-182B-4DA1-9B12-4C18D6856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303B-4610-4803-9221-7CB4D6102129}" type="datetime1">
              <a:rPr lang="sv-SE" smtClean="0"/>
              <a:t>2022-06-02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38A732B-A014-4C2F-A012-32FDF64DB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Förnamn Efternamn, E-post, Telefonummer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F85E0DF-712C-48C7-8D8E-EDB9E0994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322D-AE1A-4FC3-BA63-54BA2399C0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86012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7BF0BE-B217-4716-AAF4-385429DFD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57847E4-9CDA-479D-BCF5-46BD54412A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1718269"/>
            <a:ext cx="5040000" cy="377978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2023D3D-EF7D-4840-B288-75D8B7C24D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9445" y="1718269"/>
            <a:ext cx="5040000" cy="37800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295EC61-6AD9-41F5-80CC-1005974D0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8F77B-DB23-4E0F-8BAE-91019509A95B}" type="datetime1">
              <a:rPr lang="sv-SE" smtClean="0"/>
              <a:t>2022-06-02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C1B7281-E2E8-43CD-8E45-01DF94BBE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Förnamn Efternamn, E-post, Telefonummer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9D7767E-A62C-4E1B-833F-D156316E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322D-AE1A-4FC3-BA63-54BA2399C0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91901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8F7209-EC6E-463D-889B-48727D2DE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19999"/>
            <a:ext cx="10449445" cy="882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4AE3D56-D509-450B-A2E9-F11E94610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1" y="1657143"/>
            <a:ext cx="5040000" cy="6989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6836E97-A715-43E9-8F44-7CDF9618F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411219"/>
            <a:ext cx="5040000" cy="3086829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99F606F-C4C3-4985-8814-69C4E2D7B0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29445" y="1657143"/>
            <a:ext cx="5040000" cy="6989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09325D2-E1C7-4412-B568-8F5B851093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29445" y="2411219"/>
            <a:ext cx="5040000" cy="3086829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BB7DB53-FFC9-490B-8D00-74572D205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1C4F-7073-4195-A46B-49D48500C30D}" type="datetime1">
              <a:rPr lang="sv-SE" smtClean="0"/>
              <a:t>2022-06-02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BA6833B-C8E3-454B-84C6-1A02E3AB7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Förnamn Efternamn, E-post, Telefonummer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BBC8FC1-5EBB-4E3F-BA2B-402D22A43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322D-AE1A-4FC3-BA63-54BA2399C0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83194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EE95AB-3476-4DEA-A3FA-8A2B56BA3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78958C-3A8A-4492-BB93-11F5471E5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F46A-5698-4FA4-AB4C-A65665E035A8}" type="datetime1">
              <a:rPr lang="sv-SE" smtClean="0"/>
              <a:t>2022-06-02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944C648-5395-4098-A795-4C3D8BB2E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Förnamn Efternamn, E-post, Telefonummer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65AAB2F-2B31-45E1-B5BE-76CA5BBF7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322D-AE1A-4FC3-BA63-54BA2399C0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35055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med cir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7BF0BE-B217-4716-AAF4-385429DFD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57847E4-9CDA-479D-BCF5-46BD54412A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1718269"/>
            <a:ext cx="5040000" cy="377978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295EC61-6AD9-41F5-80CC-1005974D0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F40B8-6614-4099-B17B-161DD09B38ED}" type="datetime1">
              <a:rPr lang="sv-SE" smtClean="0"/>
              <a:t>2022-06-02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C1B7281-E2E8-43CD-8E45-01DF94BBE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Förnamn Efternamn, E-post, Telefonummer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9D7767E-A62C-4E1B-833F-D156316E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322D-AE1A-4FC3-BA63-54BA2399C0D0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bild 10">
            <a:extLst>
              <a:ext uri="{FF2B5EF4-FFF2-40B4-BE49-F238E27FC236}">
                <a16:creationId xmlns:a16="http://schemas.microsoft.com/office/drawing/2014/main" id="{7893187F-584C-4E7D-8FCC-9A3E444095E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21375" y="1718269"/>
            <a:ext cx="3780000" cy="377978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sv-SE" dirty="0"/>
              <a:t>Klicka i denna text för att infoga en bild från FMV:s </a:t>
            </a:r>
            <a:r>
              <a:rPr lang="sv-SE" dirty="0" err="1"/>
              <a:t>bildbank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26084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crik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text 6">
            <a:extLst>
              <a:ext uri="{FF2B5EF4-FFF2-40B4-BE49-F238E27FC236}">
                <a16:creationId xmlns:a16="http://schemas.microsoft.com/office/drawing/2014/main" id="{F673FB04-56A1-49F4-B6ED-66A4DD4765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63445" y="4833256"/>
            <a:ext cx="3006000" cy="664791"/>
          </a:xfrm>
        </p:spPr>
        <p:txBody>
          <a:bodyPr/>
          <a:lstStyle>
            <a:lvl1pPr indent="0" algn="ctr">
              <a:buNone/>
              <a:defRPr sz="2000"/>
            </a:lvl1pPr>
            <a:lvl2pPr indent="0" algn="ctr">
              <a:buNone/>
              <a:defRPr sz="2000"/>
            </a:lvl2pPr>
            <a:lvl3pPr indent="0" algn="ctr">
              <a:buNone/>
              <a:defRPr sz="2000"/>
            </a:lvl3pPr>
            <a:lvl4pPr indent="0" algn="ctr">
              <a:buNone/>
              <a:defRPr sz="2000"/>
            </a:lvl4pPr>
            <a:lvl5pPr indent="0" algn="ctr">
              <a:buNone/>
              <a:defRPr sz="20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23" name="Platshållare för bild 10">
            <a:extLst>
              <a:ext uri="{FF2B5EF4-FFF2-40B4-BE49-F238E27FC236}">
                <a16:creationId xmlns:a16="http://schemas.microsoft.com/office/drawing/2014/main" id="{B850DEA0-373D-4AD1-BB0F-35439A7724D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163445" y="1718268"/>
            <a:ext cx="3006000" cy="3007413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sv-SE" dirty="0"/>
              <a:t>Klicka i denna text för att infoga en bild från FMV:s </a:t>
            </a:r>
            <a:r>
              <a:rPr lang="sv-SE" dirty="0" err="1"/>
              <a:t>bildbank</a:t>
            </a:r>
            <a:endParaRPr lang="sv-SE" dirty="0"/>
          </a:p>
        </p:txBody>
      </p:sp>
      <p:sp>
        <p:nvSpPr>
          <p:cNvPr id="15" name="Platshållare för text 6">
            <a:extLst>
              <a:ext uri="{FF2B5EF4-FFF2-40B4-BE49-F238E27FC236}">
                <a16:creationId xmlns:a16="http://schemas.microsoft.com/office/drawing/2014/main" id="{D5A6757A-50E5-4EBF-ACBF-139C0AAB52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1722" y="4833256"/>
            <a:ext cx="3006000" cy="664791"/>
          </a:xfrm>
        </p:spPr>
        <p:txBody>
          <a:bodyPr/>
          <a:lstStyle>
            <a:lvl1pPr indent="0" algn="ctr">
              <a:buNone/>
              <a:defRPr sz="2000"/>
            </a:lvl1pPr>
            <a:lvl2pPr indent="0" algn="ctr">
              <a:buNone/>
              <a:defRPr sz="2000"/>
            </a:lvl2pPr>
            <a:lvl3pPr indent="0" algn="ctr">
              <a:buNone/>
              <a:defRPr sz="2000"/>
            </a:lvl3pPr>
            <a:lvl4pPr indent="0" algn="ctr">
              <a:buNone/>
              <a:defRPr sz="2000"/>
            </a:lvl4pPr>
            <a:lvl5pPr indent="0" algn="ctr">
              <a:buNone/>
              <a:defRPr sz="20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22" name="Platshållare för bild 10">
            <a:extLst>
              <a:ext uri="{FF2B5EF4-FFF2-40B4-BE49-F238E27FC236}">
                <a16:creationId xmlns:a16="http://schemas.microsoft.com/office/drawing/2014/main" id="{D84B8008-3DDD-4118-85AD-8537825E44D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441722" y="1718268"/>
            <a:ext cx="3006000" cy="3007413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sv-SE" dirty="0"/>
              <a:t>Klicka i denna text för att infoga en bild från FMV:s </a:t>
            </a:r>
            <a:r>
              <a:rPr lang="sv-SE" dirty="0" err="1"/>
              <a:t>bildbank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AC0B251-4358-4E48-B8A9-92F8EA7D77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4833256"/>
            <a:ext cx="3006000" cy="664791"/>
          </a:xfrm>
        </p:spPr>
        <p:txBody>
          <a:bodyPr/>
          <a:lstStyle>
            <a:lvl1pPr indent="0" algn="ctr">
              <a:buNone/>
              <a:defRPr sz="2000"/>
            </a:lvl1pPr>
            <a:lvl2pPr indent="0" algn="ctr">
              <a:buNone/>
              <a:defRPr sz="2000"/>
            </a:lvl2pPr>
            <a:lvl3pPr indent="0" algn="ctr">
              <a:buNone/>
              <a:defRPr sz="2000"/>
            </a:lvl3pPr>
            <a:lvl4pPr indent="0" algn="ctr">
              <a:buNone/>
              <a:defRPr sz="2000"/>
            </a:lvl4pPr>
            <a:lvl5pPr indent="0" algn="ctr">
              <a:buNone/>
              <a:defRPr sz="20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41A32C24-4C3C-48F3-9E75-8838EF4F0A3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0000" y="1718268"/>
            <a:ext cx="3006000" cy="3007413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sv-SE" dirty="0"/>
              <a:t>Klicka i denna text för att infoga en bild från FMV:s </a:t>
            </a:r>
            <a:r>
              <a:rPr lang="sv-SE" dirty="0" err="1"/>
              <a:t>bildbank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9EE95AB-3476-4DEA-A3FA-8A2B56BA3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DA0D351-C4FD-4F43-9AF0-0AF9C14F17D2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D3D38AF-0FB2-4207-BD2F-11491E7E8EB2}" type="datetime1">
              <a:rPr lang="sv-SE" smtClean="0"/>
              <a:t>2022-06-02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6E69A9A-8426-49B8-B918-968571D2A73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sv-SE"/>
              <a:t>Förnamn Efternamn, E-post, Telefonummer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43FB796-5DD7-4D09-AEDE-D69C33C3183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algn="l"/>
            <a:fld id="{CC6C322D-AE1A-4FC3-BA63-54BA2399C0D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9694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7BF0BE-B217-4716-AAF4-385429DFD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57847E4-9CDA-479D-BCF5-46BD54412A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1718269"/>
            <a:ext cx="5040000" cy="377978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2023D3D-EF7D-4840-B288-75D8B7C24D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9445" y="1718269"/>
            <a:ext cx="5040000" cy="37800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295EC61-6AD9-41F5-80CC-1005974D0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8F77B-DB23-4E0F-8BAE-91019509A95B}" type="datetime1">
              <a:rPr lang="sv-SE" smtClean="0"/>
              <a:t>2022-06-02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C1B7281-E2E8-43CD-8E45-01DF94BBE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Förnamn Efternamn, E-post, Telefonummer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9D7767E-A62C-4E1B-833F-D156316E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322D-AE1A-4FC3-BA63-54BA2399C0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85228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7D7A3BC-FD05-42DA-A725-AB8ACE2B0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AECB3-90C8-4CE9-A8B4-90FAE044ECE0}" type="datetime1">
              <a:rPr lang="sv-SE" smtClean="0"/>
              <a:t>2022-06-02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F01CDE3-19F7-45B2-B05F-0D44A9679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Förnamn Efternamn, E-post, Telefonummer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474B3E9-C441-4CD9-9D17-3C09EFBBD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322D-AE1A-4FC3-BA63-54BA2399C0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34286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4CA8D09D-47B9-4372-A8CD-9748101883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8050266-9DB4-42A0-A3F9-52ED773AB7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7308"/>
            <a:ext cx="360000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9C1F81C6-0F60-490F-9BA6-B52331725D2E}" type="datetime1">
              <a:rPr lang="sv-SE" smtClean="0"/>
              <a:t>2022-06-02</a:t>
            </a:fld>
            <a:endParaRPr lang="sv-SE" sz="100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6DD36C2-CE5D-41CD-8051-E4BF2315C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27470"/>
            <a:ext cx="864000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sv-SE"/>
              <a:t>Förnamn Efternamn, E-post, Telefonummer</a:t>
            </a:r>
            <a:endParaRPr lang="sv-SE" sz="10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B2F5CEA-3134-42A2-80A2-05F6980C9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7308"/>
            <a:ext cx="360000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CC6C322D-AE1A-4FC3-BA63-54BA2399C0D0}" type="slidenum">
              <a:rPr lang="sv-SE" smtClean="0"/>
              <a:pPr/>
              <a:t>‹#›</a:t>
            </a:fld>
            <a:endParaRPr lang="sv-SE" sz="100"/>
          </a:p>
        </p:txBody>
      </p:sp>
    </p:spTree>
    <p:extLst>
      <p:ext uri="{BB962C8B-B14F-4D97-AF65-F5344CB8AC3E}">
        <p14:creationId xmlns:p14="http://schemas.microsoft.com/office/powerpoint/2010/main" val="42179967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3397307D-D188-45AA-88B7-61CB8EE5F1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tIns="1944000" anchor="t">
            <a:normAutofit/>
          </a:bodyPr>
          <a:lstStyle>
            <a:lvl1pPr algn="ctr">
              <a:buNone/>
              <a:defRPr sz="2000"/>
            </a:lvl1pPr>
          </a:lstStyle>
          <a:p>
            <a:r>
              <a:rPr lang="sv-SE" dirty="0"/>
              <a:t>Klicka på ikonen </a:t>
            </a:r>
            <a:r>
              <a:rPr lang="sv-SE" dirty="0" err="1"/>
              <a:t>Bildbank</a:t>
            </a:r>
            <a:r>
              <a:rPr lang="sv-SE" dirty="0"/>
              <a:t> under Start-fliken för att infoga en bild från FMV:s </a:t>
            </a:r>
            <a:r>
              <a:rPr lang="sv-SE" dirty="0" err="1"/>
              <a:t>bildbank</a:t>
            </a:r>
            <a:r>
              <a:rPr lang="sv-SE" dirty="0"/>
              <a:t>. </a:t>
            </a:r>
          </a:p>
        </p:txBody>
      </p:sp>
      <p:sp>
        <p:nvSpPr>
          <p:cNvPr id="217" name="Platshållare för text 216">
            <a:extLst>
              <a:ext uri="{FF2B5EF4-FFF2-40B4-BE49-F238E27FC236}">
                <a16:creationId xmlns:a16="http://schemas.microsoft.com/office/drawing/2014/main" id="{BC9CBC55-BCCC-41AF-A64E-F344280666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73970" y="5716902"/>
            <a:ext cx="1800000" cy="834146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algn="ctr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C66421D-13FB-48A6-AA70-4A6E2F097F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3856378"/>
            <a:ext cx="12191999" cy="1272211"/>
          </a:xfrm>
          <a:solidFill>
            <a:srgbClr val="000000">
              <a:alpha val="40000"/>
            </a:srgbClr>
          </a:solidFill>
        </p:spPr>
        <p:txBody>
          <a:bodyPr rIns="972000" anchor="ctr"/>
          <a:lstStyle>
            <a:lvl1pPr algn="r"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C07D9DA-41B5-4330-B2D3-6F2CE0F75DB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0" y="6891856"/>
            <a:ext cx="360000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37893461-3C0C-47B8-A2E4-D659E1139261}" type="datetime1">
              <a:rPr lang="sv-SE" smtClean="0"/>
              <a:t>2022-06-02</a:t>
            </a:fld>
            <a:endParaRPr lang="sv-SE" sz="100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36753E1-8409-4FEA-841C-E3D67E9FCF8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0" y="6891856"/>
            <a:ext cx="864000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sv-SE"/>
              <a:t>Förnamn Efternamn, E-post, Telefonummer</a:t>
            </a:r>
            <a:endParaRPr lang="sv-SE" sz="10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69FA1F0-424B-4D94-B3A1-C0FF7E0980F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0" y="6891856"/>
            <a:ext cx="360000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CC6C322D-AE1A-4FC3-BA63-54BA2399C0D0}" type="slidenum">
              <a:rPr lang="sv-SE" smtClean="0"/>
              <a:pPr/>
              <a:t>‹#›</a:t>
            </a:fld>
            <a:endParaRPr lang="sv-SE" sz="100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1CAE82C5-75AD-48E8-9613-25066C5609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5716903"/>
            <a:ext cx="8835940" cy="834146"/>
          </a:xfrm>
        </p:spPr>
        <p:txBody>
          <a:bodyPr anchor="ctr">
            <a:noAutofit/>
          </a:bodyPr>
          <a:lstStyle>
            <a:lvl1pPr>
              <a:buNone/>
              <a:defRPr sz="2000">
                <a:solidFill>
                  <a:schemeClr val="bg1"/>
                </a:solidFill>
              </a:defRPr>
            </a:lvl1pPr>
            <a:lvl2pPr>
              <a:buNone/>
              <a:defRPr sz="2000">
                <a:solidFill>
                  <a:schemeClr val="bg1"/>
                </a:solidFill>
              </a:defRPr>
            </a:lvl2pPr>
            <a:lvl3pPr>
              <a:buNone/>
              <a:defRPr sz="2000">
                <a:solidFill>
                  <a:schemeClr val="bg1"/>
                </a:solidFill>
              </a:defRPr>
            </a:lvl3pPr>
            <a:lvl4pPr>
              <a:buNone/>
              <a:defRPr sz="2000">
                <a:solidFill>
                  <a:schemeClr val="bg1"/>
                </a:solidFill>
              </a:defRPr>
            </a:lvl4pPr>
            <a:lvl5pPr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Förnamn Efternamn, e-post och telefonnummer</a:t>
            </a:r>
          </a:p>
        </p:txBody>
      </p:sp>
    </p:spTree>
    <p:extLst>
      <p:ext uri="{BB962C8B-B14F-4D97-AF65-F5344CB8AC3E}">
        <p14:creationId xmlns:p14="http://schemas.microsoft.com/office/powerpoint/2010/main" val="389156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8F7209-EC6E-463D-889B-48727D2DE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19999"/>
            <a:ext cx="10449445" cy="882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4AE3D56-D509-450B-A2E9-F11E94610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1" y="1657143"/>
            <a:ext cx="5040000" cy="6989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6836E97-A715-43E9-8F44-7CDF9618F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411219"/>
            <a:ext cx="5040000" cy="3086829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99F606F-C4C3-4985-8814-69C4E2D7B0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29445" y="1657143"/>
            <a:ext cx="5040000" cy="6989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09325D2-E1C7-4412-B568-8F5B851093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29445" y="2411219"/>
            <a:ext cx="5040000" cy="3086829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BB7DB53-FFC9-490B-8D00-74572D205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1C4F-7073-4195-A46B-49D48500C30D}" type="datetime1">
              <a:rPr lang="sv-SE" smtClean="0"/>
              <a:t>2022-06-02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BA6833B-C8E3-454B-84C6-1A02E3AB7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Förnamn Efternamn, E-post, Telefonummer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BBC8FC1-5EBB-4E3F-BA2B-402D22A43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322D-AE1A-4FC3-BA63-54BA2399C0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0940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EE95AB-3476-4DEA-A3FA-8A2B56BA3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78958C-3A8A-4492-BB93-11F5471E5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F46A-5698-4FA4-AB4C-A65665E035A8}" type="datetime1">
              <a:rPr lang="sv-SE" smtClean="0"/>
              <a:t>2022-06-02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944C648-5395-4098-A795-4C3D8BB2E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Förnamn Efternamn, E-post, Telefonummer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65AAB2F-2B31-45E1-B5BE-76CA5BBF7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322D-AE1A-4FC3-BA63-54BA2399C0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699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med cir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7BF0BE-B217-4716-AAF4-385429DFD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57847E4-9CDA-479D-BCF5-46BD54412A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1718269"/>
            <a:ext cx="5040000" cy="377978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295EC61-6AD9-41F5-80CC-1005974D0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F40B8-6614-4099-B17B-161DD09B38ED}" type="datetime1">
              <a:rPr lang="sv-SE" smtClean="0"/>
              <a:t>2022-06-02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C1B7281-E2E8-43CD-8E45-01DF94BBE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Förnamn Efternamn, E-post, Telefonummer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9D7767E-A62C-4E1B-833F-D156316E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322D-AE1A-4FC3-BA63-54BA2399C0D0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bild 10">
            <a:extLst>
              <a:ext uri="{FF2B5EF4-FFF2-40B4-BE49-F238E27FC236}">
                <a16:creationId xmlns:a16="http://schemas.microsoft.com/office/drawing/2014/main" id="{7893187F-584C-4E7D-8FCC-9A3E444095E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21375" y="1718269"/>
            <a:ext cx="3780000" cy="377978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sv-SE" dirty="0"/>
              <a:t>Klicka i denna text för att infoga en bild från FMV:s </a:t>
            </a:r>
            <a:r>
              <a:rPr lang="sv-SE" dirty="0" err="1"/>
              <a:t>bildbank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1620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crik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text 6">
            <a:extLst>
              <a:ext uri="{FF2B5EF4-FFF2-40B4-BE49-F238E27FC236}">
                <a16:creationId xmlns:a16="http://schemas.microsoft.com/office/drawing/2014/main" id="{F673FB04-56A1-49F4-B6ED-66A4DD4765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63445" y="4833256"/>
            <a:ext cx="3006000" cy="664791"/>
          </a:xfrm>
        </p:spPr>
        <p:txBody>
          <a:bodyPr/>
          <a:lstStyle>
            <a:lvl1pPr indent="0" algn="ctr">
              <a:buNone/>
              <a:defRPr sz="2000"/>
            </a:lvl1pPr>
            <a:lvl2pPr indent="0" algn="ctr">
              <a:buNone/>
              <a:defRPr sz="2000"/>
            </a:lvl2pPr>
            <a:lvl3pPr indent="0" algn="ctr">
              <a:buNone/>
              <a:defRPr sz="2000"/>
            </a:lvl3pPr>
            <a:lvl4pPr indent="0" algn="ctr">
              <a:buNone/>
              <a:defRPr sz="2000"/>
            </a:lvl4pPr>
            <a:lvl5pPr indent="0" algn="ctr">
              <a:buNone/>
              <a:defRPr sz="20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23" name="Platshållare för bild 10">
            <a:extLst>
              <a:ext uri="{FF2B5EF4-FFF2-40B4-BE49-F238E27FC236}">
                <a16:creationId xmlns:a16="http://schemas.microsoft.com/office/drawing/2014/main" id="{B850DEA0-373D-4AD1-BB0F-35439A7724D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163445" y="1718268"/>
            <a:ext cx="3006000" cy="3007413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sv-SE" dirty="0"/>
              <a:t>Klicka i denna text för att infoga en bild från FMV:s </a:t>
            </a:r>
            <a:r>
              <a:rPr lang="sv-SE" dirty="0" err="1"/>
              <a:t>bildbank</a:t>
            </a:r>
            <a:endParaRPr lang="sv-SE" dirty="0"/>
          </a:p>
        </p:txBody>
      </p:sp>
      <p:sp>
        <p:nvSpPr>
          <p:cNvPr id="15" name="Platshållare för text 6">
            <a:extLst>
              <a:ext uri="{FF2B5EF4-FFF2-40B4-BE49-F238E27FC236}">
                <a16:creationId xmlns:a16="http://schemas.microsoft.com/office/drawing/2014/main" id="{D5A6757A-50E5-4EBF-ACBF-139C0AAB52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1722" y="4833256"/>
            <a:ext cx="3006000" cy="664791"/>
          </a:xfrm>
        </p:spPr>
        <p:txBody>
          <a:bodyPr/>
          <a:lstStyle>
            <a:lvl1pPr indent="0" algn="ctr">
              <a:buNone/>
              <a:defRPr sz="2000"/>
            </a:lvl1pPr>
            <a:lvl2pPr indent="0" algn="ctr">
              <a:buNone/>
              <a:defRPr sz="2000"/>
            </a:lvl2pPr>
            <a:lvl3pPr indent="0" algn="ctr">
              <a:buNone/>
              <a:defRPr sz="2000"/>
            </a:lvl3pPr>
            <a:lvl4pPr indent="0" algn="ctr">
              <a:buNone/>
              <a:defRPr sz="2000"/>
            </a:lvl4pPr>
            <a:lvl5pPr indent="0" algn="ctr">
              <a:buNone/>
              <a:defRPr sz="20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22" name="Platshållare för bild 10">
            <a:extLst>
              <a:ext uri="{FF2B5EF4-FFF2-40B4-BE49-F238E27FC236}">
                <a16:creationId xmlns:a16="http://schemas.microsoft.com/office/drawing/2014/main" id="{D84B8008-3DDD-4118-85AD-8537825E44D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441722" y="1718268"/>
            <a:ext cx="3006000" cy="3007413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sv-SE" dirty="0"/>
              <a:t>Klicka i denna text för att infoga en bild från FMV:s </a:t>
            </a:r>
            <a:r>
              <a:rPr lang="sv-SE" dirty="0" err="1"/>
              <a:t>bildbank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AC0B251-4358-4E48-B8A9-92F8EA7D77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4833256"/>
            <a:ext cx="3006000" cy="664791"/>
          </a:xfrm>
        </p:spPr>
        <p:txBody>
          <a:bodyPr/>
          <a:lstStyle>
            <a:lvl1pPr indent="0" algn="ctr">
              <a:buNone/>
              <a:defRPr sz="2000"/>
            </a:lvl1pPr>
            <a:lvl2pPr indent="0" algn="ctr">
              <a:buNone/>
              <a:defRPr sz="2000"/>
            </a:lvl2pPr>
            <a:lvl3pPr indent="0" algn="ctr">
              <a:buNone/>
              <a:defRPr sz="2000"/>
            </a:lvl3pPr>
            <a:lvl4pPr indent="0" algn="ctr">
              <a:buNone/>
              <a:defRPr sz="2000"/>
            </a:lvl4pPr>
            <a:lvl5pPr indent="0" algn="ctr">
              <a:buNone/>
              <a:defRPr sz="20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41A32C24-4C3C-48F3-9E75-8838EF4F0A3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0000" y="1718268"/>
            <a:ext cx="3006000" cy="3007413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sv-SE" dirty="0"/>
              <a:t>Klicka i denna text för att infoga en bild från FMV:s </a:t>
            </a:r>
            <a:r>
              <a:rPr lang="sv-SE" dirty="0" err="1"/>
              <a:t>bildbank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9EE95AB-3476-4DEA-A3FA-8A2B56BA3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DA0D351-C4FD-4F43-9AF0-0AF9C14F17D2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D3D38AF-0FB2-4207-BD2F-11491E7E8EB2}" type="datetime1">
              <a:rPr lang="sv-SE" smtClean="0"/>
              <a:t>2022-06-02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6E69A9A-8426-49B8-B918-968571D2A73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sv-SE"/>
              <a:t>Förnamn Efternamn, E-post, Telefonummer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43FB796-5DD7-4D09-AEDE-D69C33C3183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algn="l"/>
            <a:fld id="{CC6C322D-AE1A-4FC3-BA63-54BA2399C0D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9959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7D7A3BC-FD05-42DA-A725-AB8ACE2B0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AECB3-90C8-4CE9-A8B4-90FAE044ECE0}" type="datetime1">
              <a:rPr lang="sv-SE" smtClean="0"/>
              <a:t>2022-06-02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F01CDE3-19F7-45B2-B05F-0D44A9679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Förnamn Efternamn, E-post, Telefonummer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474B3E9-C441-4CD9-9D17-3C09EFBBD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322D-AE1A-4FC3-BA63-54BA2399C0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104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4CA8D09D-47B9-4372-A8CD-9748101883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8050266-9DB4-42A0-A3F9-52ED773AB7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7308"/>
            <a:ext cx="360000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9C1F81C6-0F60-490F-9BA6-B52331725D2E}" type="datetime1">
              <a:rPr lang="sv-SE" smtClean="0"/>
              <a:t>2022-06-02</a:t>
            </a:fld>
            <a:endParaRPr lang="sv-SE" sz="100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6DD36C2-CE5D-41CD-8051-E4BF2315C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27470"/>
            <a:ext cx="864000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sv-SE"/>
              <a:t>Förnamn Efternamn, E-post, Telefonummer</a:t>
            </a:r>
            <a:endParaRPr lang="sv-SE" sz="10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B2F5CEA-3134-42A2-80A2-05F6980C9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7308"/>
            <a:ext cx="360000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CC6C322D-AE1A-4FC3-BA63-54BA2399C0D0}" type="slidenum">
              <a:rPr lang="sv-SE" smtClean="0"/>
              <a:pPr/>
              <a:t>‹#›</a:t>
            </a:fld>
            <a:endParaRPr lang="sv-SE" sz="100"/>
          </a:p>
        </p:txBody>
      </p:sp>
    </p:spTree>
    <p:extLst>
      <p:ext uri="{BB962C8B-B14F-4D97-AF65-F5344CB8AC3E}">
        <p14:creationId xmlns:p14="http://schemas.microsoft.com/office/powerpoint/2010/main" val="4161098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6.sv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0.sv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91CFE81-F7FA-43E5-B45D-CDEB2EA90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19999"/>
            <a:ext cx="10449445" cy="88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6190A12-B114-407F-92AC-FE350248D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718269"/>
            <a:ext cx="10449445" cy="3779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45C9334-6FD3-41C5-9E25-778C6EB4D8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000" y="6312308"/>
            <a:ext cx="3600000" cy="135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5D3D38AF-0FB2-4207-BD2F-11491E7E8EB2}" type="datetime1">
              <a:rPr lang="sv-SE" smtClean="0"/>
              <a:t>2022-06-02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36B50E6-62C5-4FCE-A55A-6273DBACFC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0" y="6474703"/>
            <a:ext cx="8640000" cy="135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sv-SE"/>
              <a:t>Förnamn Efternamn, E-post, Telefonummer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B8233C6-0A6B-44C2-A107-B64ECD6FD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9048" y="6312307"/>
            <a:ext cx="385313" cy="135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sv-SE" sz="9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C6C322D-AE1A-4FC3-BA63-54BA2399C0D0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1" name="Bild 10">
            <a:extLst>
              <a:ext uri="{FF2B5EF4-FFF2-40B4-BE49-F238E27FC236}">
                <a16:creationId xmlns:a16="http://schemas.microsoft.com/office/drawing/2014/main" id="{D83370BF-4DE0-4D0A-A165-56FF869573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973970" y="5875162"/>
            <a:ext cx="1800000" cy="83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268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81" r:id="rId6"/>
    <p:sldLayoutId id="2147483658" r:id="rId7"/>
    <p:sldLayoutId id="2147483655" r:id="rId8"/>
    <p:sldLayoutId id="2147483657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05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91CFE81-F7FA-43E5-B45D-CDEB2EA90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19999"/>
            <a:ext cx="10449445" cy="88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6190A12-B114-407F-92AC-FE350248D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718269"/>
            <a:ext cx="10449445" cy="3779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45C9334-6FD3-41C5-9E25-778C6EB4D8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000" y="6002716"/>
            <a:ext cx="3600000" cy="135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4BB05F4-9539-4DE2-A354-C81347E8EE04}" type="datetime1">
              <a:rPr lang="sv-SE" smtClean="0"/>
              <a:t>2022-06-02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36B50E6-62C5-4FCE-A55A-6273DBACFC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0" y="6397108"/>
            <a:ext cx="8640000" cy="135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sv-SE"/>
              <a:t>Förnamn Efternamn, E-post, Telefonummer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B8233C6-0A6B-44C2-A107-B64ECD6FD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000" y="6193146"/>
            <a:ext cx="3600000" cy="135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CC6C322D-AE1A-4FC3-BA63-54BA2399C0D0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1" name="Bild 10">
            <a:extLst>
              <a:ext uri="{FF2B5EF4-FFF2-40B4-BE49-F238E27FC236}">
                <a16:creationId xmlns:a16="http://schemas.microsoft.com/office/drawing/2014/main" id="{D83370BF-4DE0-4D0A-A165-56FF869573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73970" y="5716902"/>
            <a:ext cx="1800000" cy="83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3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3" r:id="rId3"/>
    <p:sldLayoutId id="2147483684" r:id="rId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05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>
            <a:extLst>
              <a:ext uri="{FF2B5EF4-FFF2-40B4-BE49-F238E27FC236}">
                <a16:creationId xmlns:a16="http://schemas.microsoft.com/office/drawing/2014/main" id="{7A8A1981-BB83-471E-96CD-6D6817BA4795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973970" y="5875162"/>
            <a:ext cx="1800000" cy="834146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91CFE81-F7FA-43E5-B45D-CDEB2EA90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19999"/>
            <a:ext cx="10449445" cy="88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6190A12-B114-407F-92AC-FE350248D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718269"/>
            <a:ext cx="10449445" cy="3779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45C9334-6FD3-41C5-9E25-778C6EB4D8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000" y="6312308"/>
            <a:ext cx="3600000" cy="135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B04ED80C-4242-45A6-8C34-D86C5782DC9E}" type="datetime1">
              <a:rPr lang="sv-SE" smtClean="0"/>
              <a:t>2022-06-02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36B50E6-62C5-4FCE-A55A-6273DBACFC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0" y="6474703"/>
            <a:ext cx="8640000" cy="135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sv-SE"/>
              <a:t>Förnamn Efternamn, E-post, Telefonummer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B8233C6-0A6B-44C2-A107-B64ECD6FD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9048" y="6312307"/>
            <a:ext cx="385313" cy="135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sv-SE" sz="9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C6C322D-AE1A-4FC3-BA63-54BA2399C0D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1875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4" r:id="rId4"/>
    <p:sldLayoutId id="2147483665" r:id="rId5"/>
    <p:sldLayoutId id="2147483682" r:id="rId6"/>
    <p:sldLayoutId id="2147483666" r:id="rId7"/>
    <p:sldLayoutId id="2147483667" r:id="rId8"/>
    <p:sldLayoutId id="2147483669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91CFE81-F7FA-43E5-B45D-CDEB2EA90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52663"/>
            <a:ext cx="10449445" cy="854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</a:t>
            </a:r>
            <a:r>
              <a:rPr lang="sv-SE" dirty="0" smtClean="0"/>
              <a:t>här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6190A12-B114-407F-92AC-FE350248D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317458"/>
            <a:ext cx="10449445" cy="4180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45C9334-6FD3-41C5-9E25-778C6EB4D8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000" y="6312308"/>
            <a:ext cx="3600000" cy="135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5D3D38AF-0FB2-4207-BD2F-11491E7E8EB2}" type="datetime1">
              <a:rPr lang="sv-SE" smtClean="0"/>
              <a:t>2022-06-02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36B50E6-62C5-4FCE-A55A-6273DBACFC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0" y="6474703"/>
            <a:ext cx="8640000" cy="135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sv-SE"/>
              <a:t>Förnamn Efternamn, E-post, Telefonummer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B8233C6-0A6B-44C2-A107-B64ECD6FD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9048" y="6312307"/>
            <a:ext cx="385313" cy="135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sv-SE" sz="9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C6C322D-AE1A-4FC3-BA63-54BA2399C0D0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1" name="Bild 10">
            <a:extLst>
              <a:ext uri="{FF2B5EF4-FFF2-40B4-BE49-F238E27FC236}">
                <a16:creationId xmlns:a16="http://schemas.microsoft.com/office/drawing/2014/main" id="{D83370BF-4DE0-4D0A-A165-56FF869573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973970" y="5875162"/>
            <a:ext cx="1800000" cy="83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21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05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tshållare för bild 9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33" r="33"/>
          <a:stretch>
            <a:fillRect/>
          </a:stretch>
        </p:blipFill>
        <p:spPr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D9FE436-11C3-4C65-8892-D2A7B29474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932F2526-F3AA-4FE1-B19B-E1BF1C47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Sökning efter Teknisk Order</a:t>
            </a:r>
            <a:br>
              <a:rPr lang="sv-SE" dirty="0" smtClean="0"/>
            </a:br>
            <a:r>
              <a:rPr lang="sv-SE" sz="3600" dirty="0" smtClean="0"/>
              <a:t>TO</a:t>
            </a:r>
            <a:r>
              <a:rPr lang="sv-SE" dirty="0" smtClean="0"/>
              <a:t>-</a:t>
            </a:r>
            <a:r>
              <a:rPr lang="sv-SE" sz="3600" dirty="0" smtClean="0"/>
              <a:t>objektet, TO-PDF, TO-förnödenhet – Skillnader?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3B3043A-98F4-435F-80B6-FDDBD576312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0" y="6891856"/>
            <a:ext cx="3600000" cy="0"/>
          </a:xfrm>
        </p:spPr>
        <p:txBody>
          <a:bodyPr/>
          <a:lstStyle/>
          <a:p>
            <a:fld id="{C9FE555D-8959-4506-9564-D91CFC62551F}" type="datetime1">
              <a:rPr lang="sv-SE" smtClean="0"/>
              <a:pPr/>
              <a:t>2022-06-02</a:t>
            </a:fld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937FB82-A34C-44F5-8094-78FB64BEA6C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0" y="6891856"/>
            <a:ext cx="3600000" cy="0"/>
          </a:xfrm>
        </p:spPr>
        <p:txBody>
          <a:bodyPr/>
          <a:lstStyle/>
          <a:p>
            <a:fld id="{CC6C322D-AE1A-4FC3-BA63-54BA2399C0D0}" type="slidenum">
              <a:rPr lang="sv-SE" smtClean="0"/>
              <a:pPr/>
              <a:t>1</a:t>
            </a:fld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A363158-2318-4F16-982C-ED0E48C651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 smtClean="0"/>
              <a:t>Utbildning Förnödenhetsdatahantering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6642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tshållare för bild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D9FE436-11C3-4C65-8892-D2A7B29474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932F2526-F3AA-4FE1-B19B-E1BF1C47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Söka på TO-Förnödenheten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3B3043A-98F4-435F-80B6-FDDBD576312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0" y="6891856"/>
            <a:ext cx="3600000" cy="0"/>
          </a:xfrm>
        </p:spPr>
        <p:txBody>
          <a:bodyPr/>
          <a:lstStyle/>
          <a:p>
            <a:fld id="{C9FE555D-8959-4506-9564-D91CFC62551F}" type="datetime1">
              <a:rPr lang="sv-SE" smtClean="0"/>
              <a:pPr/>
              <a:t>2022-06-02</a:t>
            </a:fld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937FB82-A34C-44F5-8094-78FB64BEA6C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0" y="6891856"/>
            <a:ext cx="3600000" cy="0"/>
          </a:xfrm>
        </p:spPr>
        <p:txBody>
          <a:bodyPr/>
          <a:lstStyle/>
          <a:p>
            <a:fld id="{CC6C322D-AE1A-4FC3-BA63-54BA2399C0D0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A363158-2318-4F16-982C-ED0E48C651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 smtClean="0"/>
              <a:t>Peter Gabrielsson, Norma Förändringsledning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116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627" y="1225696"/>
            <a:ext cx="8447612" cy="481732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Sökning på TO-förnödenheten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F46A-5698-4FA4-AB4C-A65665E035A8}" type="datetime1">
              <a:rPr lang="sv-SE" smtClean="0"/>
              <a:t>2022-06-02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322D-AE1A-4FC3-BA63-54BA2399C0D0}" type="slidenum">
              <a:rPr lang="sv-SE" smtClean="0"/>
              <a:t>11</a:t>
            </a:fld>
            <a:endParaRPr lang="sv-SE"/>
          </a:p>
        </p:txBody>
      </p:sp>
      <p:sp>
        <p:nvSpPr>
          <p:cNvPr id="6" name="Rundad rektangulär bildtext 5"/>
          <p:cNvSpPr/>
          <p:nvPr/>
        </p:nvSpPr>
        <p:spPr bwMode="auto">
          <a:xfrm>
            <a:off x="67057" y="1658112"/>
            <a:ext cx="3547872" cy="3724116"/>
          </a:xfrm>
          <a:prstGeom prst="wedgeRoundRectCallout">
            <a:avLst>
              <a:gd name="adj1" fmla="val 73934"/>
              <a:gd name="adj2" fmla="val -30944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22225">
            <a:solidFill>
              <a:schemeClr val="tx1"/>
            </a:solidFill>
          </a:ln>
          <a:effectLst/>
          <a:extLst/>
        </p:spPr>
        <p:txBody>
          <a:bodyPr wrap="square" lIns="80958" tIns="40479" rIns="80958" bIns="40479" numCol="1" spcCol="72000" rtlCol="0" anchor="ctr">
            <a:noAutofit/>
          </a:bodyPr>
          <a:lstStyle/>
          <a:p>
            <a:pPr defTabSz="685434" fontAlgn="base">
              <a:lnSpc>
                <a:spcPct val="110000"/>
              </a:lnSpc>
              <a:spcAft>
                <a:spcPct val="0"/>
              </a:spcAft>
            </a:pPr>
            <a:r>
              <a:rPr lang="sv-SE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Söker du på TO-förnödenheten (</a:t>
            </a:r>
            <a:r>
              <a:rPr lang="sv-SE" b="1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M7781-005451</a:t>
            </a:r>
            <a:r>
              <a:rPr lang="sv-SE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) så får du träff såväl på själva förnödenheten som på TO-objektet, där TO-förnödenheten ingår.</a:t>
            </a:r>
          </a:p>
          <a:p>
            <a:pPr defTabSz="685434" fontAlgn="base">
              <a:lnSpc>
                <a:spcPct val="110000"/>
              </a:lnSpc>
              <a:spcAft>
                <a:spcPct val="0"/>
              </a:spcAft>
            </a:pPr>
            <a:endParaRPr lang="sv-SE" dirty="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defTabSz="685434" fontAlgn="base">
              <a:lnSpc>
                <a:spcPct val="110000"/>
              </a:lnSpc>
              <a:spcAft>
                <a:spcPct val="0"/>
              </a:spcAft>
            </a:pPr>
            <a:r>
              <a:rPr lang="sv-SE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Observera att här behöver du använda sökningskategori </a:t>
            </a:r>
            <a:r>
              <a:rPr lang="sv-SE" b="1" dirty="0" err="1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Any</a:t>
            </a:r>
            <a:r>
              <a:rPr lang="sv-SE" b="1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sv-SE" b="1" dirty="0" err="1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Category</a:t>
            </a:r>
            <a:r>
              <a:rPr lang="sv-SE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, annars filtrerar du kanske fel redan i det initiala sökningsmomentet.</a:t>
            </a:r>
          </a:p>
        </p:txBody>
      </p:sp>
    </p:spTree>
    <p:extLst>
      <p:ext uri="{BB962C8B-B14F-4D97-AF65-F5344CB8AC3E}">
        <p14:creationId xmlns:p14="http://schemas.microsoft.com/office/powerpoint/2010/main" val="102066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720000" y="252663"/>
            <a:ext cx="7052813" cy="854242"/>
          </a:xfrm>
        </p:spPr>
        <p:txBody>
          <a:bodyPr/>
          <a:lstStyle/>
          <a:p>
            <a:r>
              <a:rPr lang="sv-SE" dirty="0" smtClean="0"/>
              <a:t>Söka efter en Teknisk order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720000" y="1317457"/>
            <a:ext cx="7463879" cy="5128128"/>
          </a:xfrm>
          <a:ln>
            <a:noFill/>
          </a:ln>
        </p:spPr>
        <p:txBody>
          <a:bodyPr>
            <a:normAutofit lnSpcReduction="10000"/>
          </a:bodyPr>
          <a:lstStyle/>
          <a:p>
            <a:r>
              <a:rPr lang="sv-SE" dirty="0" smtClean="0"/>
              <a:t>Det går att söka efter en TO på flera sätt, bl.a.:</a:t>
            </a:r>
          </a:p>
          <a:p>
            <a:pPr lvl="1"/>
            <a:r>
              <a:rPr lang="sv-SE" smtClean="0"/>
              <a:t>TO-objektets </a:t>
            </a:r>
            <a:r>
              <a:rPr lang="sv-SE" dirty="0" smtClean="0"/>
              <a:t>enskilda termer </a:t>
            </a:r>
            <a:r>
              <a:rPr lang="sv-SE" dirty="0"/>
              <a:t>(</a:t>
            </a:r>
            <a:r>
              <a:rPr lang="sv-SE" b="1" dirty="0">
                <a:solidFill>
                  <a:srgbClr val="FF0000"/>
                </a:solidFill>
              </a:rPr>
              <a:t>se röd </a:t>
            </a:r>
            <a:r>
              <a:rPr lang="sv-SE" b="1" dirty="0" smtClean="0">
                <a:solidFill>
                  <a:srgbClr val="FF0000"/>
                </a:solidFill>
              </a:rPr>
              <a:t>ruta</a:t>
            </a:r>
            <a:r>
              <a:rPr lang="sv-SE" dirty="0" smtClean="0"/>
              <a:t>)</a:t>
            </a:r>
          </a:p>
          <a:p>
            <a:pPr lvl="1"/>
            <a:r>
              <a:rPr lang="sv-SE" dirty="0" smtClean="0"/>
              <a:t>filnamnet i PDF (dokumentnamn)</a:t>
            </a:r>
          </a:p>
          <a:p>
            <a:pPr lvl="1"/>
            <a:r>
              <a:rPr lang="sv-SE" dirty="0" smtClean="0"/>
              <a:t>TO-förnödenheten (M-nr)</a:t>
            </a:r>
          </a:p>
          <a:p>
            <a:r>
              <a:rPr lang="sv-SE" dirty="0" smtClean="0"/>
              <a:t>Det betyder också att de olika sökvägarna ger olika resultat - Exempel på kommande sidor</a:t>
            </a:r>
          </a:p>
          <a:p>
            <a:r>
              <a:rPr lang="sv-SE" dirty="0" smtClean="0"/>
              <a:t>En teknisk order består av flera delar, och så här ser det ut i Teamcenter</a:t>
            </a:r>
          </a:p>
          <a:p>
            <a:pPr lvl="1"/>
            <a:r>
              <a:rPr lang="sv-SE" b="1" dirty="0" smtClean="0"/>
              <a:t>TO-objektet med revision </a:t>
            </a:r>
            <a:r>
              <a:rPr lang="sv-SE" dirty="0" smtClean="0"/>
              <a:t>(UF LEDN 550-109C)</a:t>
            </a:r>
          </a:p>
          <a:p>
            <a:pPr lvl="1"/>
            <a:r>
              <a:rPr lang="sv-SE" b="1" dirty="0" smtClean="0"/>
              <a:t>Ingående förnödenheter</a:t>
            </a:r>
            <a:r>
              <a:rPr lang="sv-SE" dirty="0" smtClean="0"/>
              <a:t> i </a:t>
            </a:r>
            <a:r>
              <a:rPr lang="sv-SE" dirty="0" err="1" smtClean="0"/>
              <a:t>TO:n</a:t>
            </a:r>
            <a:r>
              <a:rPr lang="sv-SE" dirty="0" smtClean="0"/>
              <a:t> (M8130-103600)</a:t>
            </a:r>
          </a:p>
          <a:p>
            <a:pPr lvl="1"/>
            <a:r>
              <a:rPr lang="sv-SE" dirty="0" smtClean="0"/>
              <a:t>Ingående </a:t>
            </a:r>
            <a:r>
              <a:rPr lang="sv-SE" b="1" dirty="0" smtClean="0"/>
              <a:t>PDF</a:t>
            </a:r>
            <a:r>
              <a:rPr lang="sv-SE" dirty="0" smtClean="0"/>
              <a:t>, den textmässiga beskrivningen</a:t>
            </a:r>
          </a:p>
          <a:p>
            <a:pPr lvl="1"/>
            <a:r>
              <a:rPr lang="sv-SE" b="1" dirty="0" smtClean="0"/>
              <a:t>TO-förnödenheten</a:t>
            </a:r>
            <a:r>
              <a:rPr lang="sv-SE" dirty="0" smtClean="0"/>
              <a:t> (M7781-005451)</a:t>
            </a:r>
          </a:p>
          <a:p>
            <a:pPr lvl="1"/>
            <a:r>
              <a:rPr lang="sv-SE" b="1" dirty="0" smtClean="0"/>
              <a:t>TO-objektet</a:t>
            </a:r>
            <a:r>
              <a:rPr lang="sv-SE" dirty="0" smtClean="0"/>
              <a:t> (UF LEDN 550-109)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F46A-5698-4FA4-AB4C-A65665E035A8}" type="datetime1">
              <a:rPr lang="sv-SE" smtClean="0"/>
              <a:t>2022-06-02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322D-AE1A-4FC3-BA63-54BA2399C0D0}" type="slidenum">
              <a:rPr lang="sv-SE" smtClean="0"/>
              <a:t>2</a:t>
            </a:fld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338" y="86359"/>
            <a:ext cx="4024575" cy="584938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ktangel 8"/>
          <p:cNvSpPr/>
          <p:nvPr/>
        </p:nvSpPr>
        <p:spPr>
          <a:xfrm>
            <a:off x="11211559" y="5486237"/>
            <a:ext cx="325121" cy="339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/>
          <p:cNvSpPr/>
          <p:nvPr/>
        </p:nvSpPr>
        <p:spPr>
          <a:xfrm>
            <a:off x="6906781" y="4461307"/>
            <a:ext cx="372315" cy="284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/>
          <p:cNvSpPr/>
          <p:nvPr/>
        </p:nvSpPr>
        <p:spPr>
          <a:xfrm>
            <a:off x="5074658" y="5889356"/>
            <a:ext cx="372315" cy="284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/>
          <p:cNvSpPr/>
          <p:nvPr/>
        </p:nvSpPr>
        <p:spPr>
          <a:xfrm>
            <a:off x="7175319" y="4814737"/>
            <a:ext cx="372315" cy="284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/>
          <p:cNvSpPr/>
          <p:nvPr/>
        </p:nvSpPr>
        <p:spPr>
          <a:xfrm>
            <a:off x="6820631" y="5190303"/>
            <a:ext cx="372315" cy="284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/>
          <p:cNvSpPr/>
          <p:nvPr/>
        </p:nvSpPr>
        <p:spPr>
          <a:xfrm>
            <a:off x="9818530" y="5520574"/>
            <a:ext cx="357706" cy="4151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/>
          <p:cNvSpPr/>
          <p:nvPr/>
        </p:nvSpPr>
        <p:spPr>
          <a:xfrm>
            <a:off x="9840690" y="4489552"/>
            <a:ext cx="1182908" cy="5124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/>
          <p:cNvSpPr/>
          <p:nvPr/>
        </p:nvSpPr>
        <p:spPr>
          <a:xfrm>
            <a:off x="9840690" y="3515702"/>
            <a:ext cx="870155" cy="426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6"/>
          <p:cNvSpPr/>
          <p:nvPr/>
        </p:nvSpPr>
        <p:spPr>
          <a:xfrm>
            <a:off x="8149359" y="664544"/>
            <a:ext cx="334241" cy="281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9" name="Vinklad koppling 18"/>
          <p:cNvCxnSpPr>
            <a:stCxn id="11" idx="3"/>
            <a:endCxn id="9" idx="1"/>
          </p:cNvCxnSpPr>
          <p:nvPr/>
        </p:nvCxnSpPr>
        <p:spPr>
          <a:xfrm flipV="1">
            <a:off x="5446973" y="5656164"/>
            <a:ext cx="5764586" cy="375432"/>
          </a:xfrm>
          <a:prstGeom prst="bentConnector3">
            <a:avLst>
              <a:gd name="adj1" fmla="val 9240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Vinklad koppling 19"/>
          <p:cNvCxnSpPr>
            <a:stCxn id="10" idx="3"/>
            <a:endCxn id="17" idx="2"/>
          </p:cNvCxnSpPr>
          <p:nvPr/>
        </p:nvCxnSpPr>
        <p:spPr>
          <a:xfrm flipV="1">
            <a:off x="7279096" y="945682"/>
            <a:ext cx="1037384" cy="365786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Vinklad koppling 22"/>
          <p:cNvCxnSpPr>
            <a:stCxn id="13" idx="3"/>
            <a:endCxn id="15" idx="1"/>
          </p:cNvCxnSpPr>
          <p:nvPr/>
        </p:nvCxnSpPr>
        <p:spPr>
          <a:xfrm flipV="1">
            <a:off x="7192946" y="4745787"/>
            <a:ext cx="2647744" cy="586756"/>
          </a:xfrm>
          <a:prstGeom prst="bentConnector3">
            <a:avLst>
              <a:gd name="adj1" fmla="val 7417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ktangel 25"/>
          <p:cNvSpPr/>
          <p:nvPr/>
        </p:nvSpPr>
        <p:spPr>
          <a:xfrm>
            <a:off x="5628876" y="5513924"/>
            <a:ext cx="372315" cy="2898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9" name="Vinklad koppling 28"/>
          <p:cNvCxnSpPr>
            <a:stCxn id="12" idx="3"/>
            <a:endCxn id="16" idx="1"/>
          </p:cNvCxnSpPr>
          <p:nvPr/>
        </p:nvCxnSpPr>
        <p:spPr>
          <a:xfrm flipV="1">
            <a:off x="7547634" y="3729062"/>
            <a:ext cx="2293056" cy="122791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Vinklad koppling 31"/>
          <p:cNvCxnSpPr>
            <a:stCxn id="26" idx="3"/>
            <a:endCxn id="14" idx="1"/>
          </p:cNvCxnSpPr>
          <p:nvPr/>
        </p:nvCxnSpPr>
        <p:spPr>
          <a:xfrm>
            <a:off x="6001191" y="5658857"/>
            <a:ext cx="3817339" cy="6930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Rektangel 40"/>
          <p:cNvSpPr/>
          <p:nvPr/>
        </p:nvSpPr>
        <p:spPr>
          <a:xfrm>
            <a:off x="9774701" y="1046565"/>
            <a:ext cx="1695991" cy="13783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477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tshållare för bild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D9FE436-11C3-4C65-8892-D2A7B29474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932F2526-F3AA-4FE1-B19B-E1BF1C47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Söka på TO-objektet – rekommenderad väg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3B3043A-98F4-435F-80B6-FDDBD576312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0" y="6891856"/>
            <a:ext cx="3600000" cy="0"/>
          </a:xfrm>
        </p:spPr>
        <p:txBody>
          <a:bodyPr/>
          <a:lstStyle/>
          <a:p>
            <a:fld id="{C9FE555D-8959-4506-9564-D91CFC62551F}" type="datetime1">
              <a:rPr lang="sv-SE" smtClean="0"/>
              <a:pPr/>
              <a:t>2022-06-02</a:t>
            </a:fld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937FB82-A34C-44F5-8094-78FB64BEA6C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0" y="6891856"/>
            <a:ext cx="3600000" cy="0"/>
          </a:xfrm>
        </p:spPr>
        <p:txBody>
          <a:bodyPr/>
          <a:lstStyle/>
          <a:p>
            <a:fld id="{CC6C322D-AE1A-4FC3-BA63-54BA2399C0D0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A363158-2318-4F16-982C-ED0E48C651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 smtClean="0"/>
              <a:t>Peter Gabrielsson, Norma Förändringsledning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135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627" y="1232928"/>
            <a:ext cx="8447612" cy="480176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0" y="252663"/>
            <a:ext cx="11167200" cy="854242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Sökning på TO-objektet – det som rekommenderas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F46A-5698-4FA4-AB4C-A65665E035A8}" type="datetime1">
              <a:rPr lang="sv-SE" smtClean="0"/>
              <a:t>2022-06-02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322D-AE1A-4FC3-BA63-54BA2399C0D0}" type="slidenum">
              <a:rPr lang="sv-SE" smtClean="0"/>
              <a:t>4</a:t>
            </a:fld>
            <a:endParaRPr lang="sv-SE"/>
          </a:p>
        </p:txBody>
      </p:sp>
      <p:sp>
        <p:nvSpPr>
          <p:cNvPr id="9" name="Rundad rektangulär bildtext 8"/>
          <p:cNvSpPr/>
          <p:nvPr/>
        </p:nvSpPr>
        <p:spPr bwMode="auto">
          <a:xfrm>
            <a:off x="108026" y="1106905"/>
            <a:ext cx="3851326" cy="5340689"/>
          </a:xfrm>
          <a:prstGeom prst="wedgeRoundRectCallout">
            <a:avLst>
              <a:gd name="adj1" fmla="val 58504"/>
              <a:gd name="adj2" fmla="val -32307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22225">
            <a:solidFill>
              <a:schemeClr val="tx1"/>
            </a:solidFill>
          </a:ln>
          <a:effectLst/>
          <a:extLst/>
        </p:spPr>
        <p:txBody>
          <a:bodyPr wrap="square" lIns="80958" tIns="40479" rIns="80958" bIns="40479" numCol="1" spcCol="72000" rtlCol="0" anchor="ctr">
            <a:noAutofit/>
          </a:bodyPr>
          <a:lstStyle/>
          <a:p>
            <a:pPr defTabSz="685434" fontAlgn="base">
              <a:lnSpc>
                <a:spcPct val="110000"/>
              </a:lnSpc>
              <a:spcAft>
                <a:spcPts val="600"/>
              </a:spcAft>
            </a:pPr>
            <a:r>
              <a:rPr lang="sv-SE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Här gör jag en global sökning på TO-objektet:</a:t>
            </a:r>
            <a:endParaRPr lang="sv-SE" sz="1400" dirty="0" smtClean="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69875" indent="-269875" defTabSz="685434" fontAlgn="base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sv-SE" b="1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UF LEDN 550 109</a:t>
            </a:r>
            <a:r>
              <a:rPr lang="sv-SE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sv-SE" u="sng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utan</a:t>
            </a:r>
            <a:r>
              <a:rPr lang="sv-SE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bindestreck, och </a:t>
            </a:r>
            <a:r>
              <a:rPr lang="sv-SE" u="sng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utan</a:t>
            </a:r>
            <a:r>
              <a:rPr lang="sv-SE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revision: TO typ, Materiel, Materielgrupp och Löpnummer (</a:t>
            </a:r>
            <a:r>
              <a:rPr lang="sv-SE" b="1" dirty="0" smtClean="0">
                <a:solidFill>
                  <a:srgbClr val="FF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se röd ruta</a:t>
            </a:r>
            <a:r>
              <a:rPr lang="sv-SE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), jag använder också revisionsregel </a:t>
            </a:r>
            <a:r>
              <a:rPr lang="sv-SE" b="1" dirty="0" err="1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Any</a:t>
            </a:r>
            <a:r>
              <a:rPr lang="sv-SE" b="1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Status, </a:t>
            </a:r>
            <a:r>
              <a:rPr lang="sv-SE" b="1" dirty="0" err="1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Working</a:t>
            </a:r>
            <a:endParaRPr lang="sv-SE" dirty="0" smtClean="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69875" indent="-269875" defTabSz="685434" fontAlgn="base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sv-SE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Det blir en (1 st.) träff på en Teknisk Order </a:t>
            </a:r>
            <a:r>
              <a:rPr lang="sv-SE" b="1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UF LEDN 550-109C</a:t>
            </a:r>
            <a:r>
              <a:rPr lang="sv-SE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, dvs den sammansatta beteckningen för den </a:t>
            </a:r>
            <a:r>
              <a:rPr lang="sv-SE" u="sng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senaste</a:t>
            </a:r>
            <a:r>
              <a:rPr lang="sv-SE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revisionen.</a:t>
            </a:r>
            <a:endParaRPr lang="sv-SE" sz="1200" dirty="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defTabSz="685434" fontAlgn="base">
              <a:lnSpc>
                <a:spcPct val="110000"/>
              </a:lnSpc>
              <a:spcAft>
                <a:spcPct val="0"/>
              </a:spcAft>
            </a:pPr>
            <a:r>
              <a:rPr lang="sv-SE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Det blir också färgmarkeringar på sökordens träffar på sidan</a:t>
            </a:r>
            <a:endParaRPr lang="sv-SE" dirty="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Rundad rektangulär bildtext 13"/>
          <p:cNvSpPr/>
          <p:nvPr/>
        </p:nvSpPr>
        <p:spPr bwMode="auto">
          <a:xfrm>
            <a:off x="10684577" y="1232234"/>
            <a:ext cx="370432" cy="304578"/>
          </a:xfrm>
          <a:prstGeom prst="wedgeRoundRectCallout">
            <a:avLst>
              <a:gd name="adj1" fmla="val -31464"/>
              <a:gd name="adj2" fmla="val -19668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22225">
            <a:solidFill>
              <a:schemeClr val="tx1"/>
            </a:solidFill>
          </a:ln>
          <a:effectLst/>
          <a:extLst/>
        </p:spPr>
        <p:txBody>
          <a:bodyPr wrap="square" lIns="80958" tIns="40479" rIns="80958" bIns="40479" numCol="1" spcCol="72000" rtlCol="0" anchor="ctr">
            <a:noAutofit/>
          </a:bodyPr>
          <a:lstStyle/>
          <a:p>
            <a:pPr algn="ctr" defTabSz="685434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sv-SE" b="1" dirty="0">
                <a:solidFill>
                  <a:srgbClr val="000000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</a:p>
        </p:txBody>
      </p:sp>
      <p:sp>
        <p:nvSpPr>
          <p:cNvPr id="15" name="Rundad rektangulär bildtext 14"/>
          <p:cNvSpPr/>
          <p:nvPr/>
        </p:nvSpPr>
        <p:spPr bwMode="auto">
          <a:xfrm>
            <a:off x="4726053" y="2045435"/>
            <a:ext cx="370432" cy="304578"/>
          </a:xfrm>
          <a:prstGeom prst="wedgeRoundRectCallout">
            <a:avLst>
              <a:gd name="adj1" fmla="val -31464"/>
              <a:gd name="adj2" fmla="val -19668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22225">
            <a:solidFill>
              <a:schemeClr val="tx1"/>
            </a:solidFill>
          </a:ln>
          <a:effectLst/>
          <a:extLst/>
        </p:spPr>
        <p:txBody>
          <a:bodyPr wrap="square" lIns="80958" tIns="40479" rIns="80958" bIns="40479" numCol="1" spcCol="72000" rtlCol="0" anchor="ctr">
            <a:noAutofit/>
          </a:bodyPr>
          <a:lstStyle/>
          <a:p>
            <a:pPr algn="ctr" defTabSz="685434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sv-SE" b="1" dirty="0">
                <a:solidFill>
                  <a:srgbClr val="000000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</a:p>
        </p:txBody>
      </p:sp>
      <p:sp>
        <p:nvSpPr>
          <p:cNvPr id="18" name="Rektangel 17"/>
          <p:cNvSpPr/>
          <p:nvPr/>
        </p:nvSpPr>
        <p:spPr>
          <a:xfrm>
            <a:off x="5422101" y="2185287"/>
            <a:ext cx="1385046" cy="4715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092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0" y="252663"/>
            <a:ext cx="11086177" cy="854242"/>
          </a:xfrm>
        </p:spPr>
        <p:txBody>
          <a:bodyPr>
            <a:normAutofit/>
          </a:bodyPr>
          <a:lstStyle/>
          <a:p>
            <a:r>
              <a:rPr lang="sv-SE" dirty="0" smtClean="0"/>
              <a:t>Titta på Historyfliken för att se alla revisioner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F46A-5698-4FA4-AB4C-A65665E035A8}" type="datetime1">
              <a:rPr lang="sv-SE" smtClean="0"/>
              <a:t>2022-06-02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322D-AE1A-4FC3-BA63-54BA2399C0D0}" type="slidenum">
              <a:rPr lang="sv-SE" smtClean="0"/>
              <a:t>5</a:t>
            </a:fld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627" y="1225695"/>
            <a:ext cx="8447612" cy="480903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undad rektangulär bildtext 7"/>
          <p:cNvSpPr/>
          <p:nvPr/>
        </p:nvSpPr>
        <p:spPr bwMode="auto">
          <a:xfrm>
            <a:off x="114955" y="1162785"/>
            <a:ext cx="3931360" cy="4694455"/>
          </a:xfrm>
          <a:prstGeom prst="wedgeRoundRectCallout">
            <a:avLst>
              <a:gd name="adj1" fmla="val 55694"/>
              <a:gd name="adj2" fmla="val -32012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22225">
            <a:solidFill>
              <a:schemeClr val="tx1"/>
            </a:solidFill>
          </a:ln>
          <a:effectLst/>
          <a:extLst/>
        </p:spPr>
        <p:txBody>
          <a:bodyPr wrap="square" lIns="80958" tIns="40479" rIns="80958" bIns="40479" numCol="1" spcCol="72000" rtlCol="0" anchor="ctr">
            <a:noAutofit/>
          </a:bodyPr>
          <a:lstStyle/>
          <a:p>
            <a:pPr defTabSz="685434" fontAlgn="base">
              <a:lnSpc>
                <a:spcPct val="110000"/>
              </a:lnSpc>
              <a:spcAft>
                <a:spcPct val="0"/>
              </a:spcAft>
            </a:pPr>
            <a:r>
              <a:rPr lang="sv-SE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Vill du se hela historiken för denna tekniska order, UF LEDN 550-109 så </a:t>
            </a:r>
          </a:p>
          <a:p>
            <a:pPr defTabSz="685434" fontAlgn="base">
              <a:lnSpc>
                <a:spcPct val="110000"/>
              </a:lnSpc>
              <a:spcAft>
                <a:spcPct val="0"/>
              </a:spcAft>
            </a:pPr>
            <a:endParaRPr lang="sv-SE" dirty="0" smtClean="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69875" indent="-269875" defTabSz="685434" fontAlgn="base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sv-SE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Klicka på fliken </a:t>
            </a:r>
            <a:r>
              <a:rPr lang="sv-SE" b="1" dirty="0" err="1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History</a:t>
            </a:r>
            <a:endParaRPr lang="sv-SE" dirty="0" smtClean="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69875" indent="-269875" defTabSz="685434" fontAlgn="base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sv-SE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Under sektionen </a:t>
            </a:r>
            <a:r>
              <a:rPr lang="sv-SE" b="1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REVISION HISTORY</a:t>
            </a:r>
            <a:r>
              <a:rPr lang="sv-SE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ser du alla revisioner av denna Tekniska Order (TO-Objektet)</a:t>
            </a:r>
            <a:endParaRPr lang="sv-SE" dirty="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69875" indent="-269875" defTabSz="685434" fontAlgn="base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sv-SE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Med t.ex. </a:t>
            </a:r>
            <a:r>
              <a:rPr lang="sv-SE" b="1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Release</a:t>
            </a:r>
            <a:r>
              <a:rPr lang="sv-SE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sv-SE" b="1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Status</a:t>
            </a:r>
            <a:r>
              <a:rPr lang="sv-SE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och </a:t>
            </a:r>
            <a:r>
              <a:rPr lang="sv-SE" b="1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F</a:t>
            </a:r>
            <a:r>
              <a:rPr lang="sv-SE" b="1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astställd </a:t>
            </a:r>
            <a:r>
              <a:rPr lang="sv-SE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datum</a:t>
            </a:r>
          </a:p>
          <a:p>
            <a:pPr marL="269875" indent="-269875" defTabSz="685434" fontAlgn="base">
              <a:lnSpc>
                <a:spcPct val="110000"/>
              </a:lnSpc>
              <a:spcAft>
                <a:spcPct val="0"/>
              </a:spcAft>
              <a:buFont typeface="+mj-lt"/>
              <a:buAutoNum type="arabicPeriod"/>
            </a:pPr>
            <a:endParaRPr lang="sv-SE" b="1" dirty="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defTabSz="685434" fontAlgn="base">
              <a:lnSpc>
                <a:spcPct val="110000"/>
              </a:lnSpc>
              <a:spcAft>
                <a:spcPct val="0"/>
              </a:spcAft>
            </a:pPr>
            <a:r>
              <a:rPr lang="sv-SE" sz="140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Vill du få fram samtliga revisioner direkt vid den första globala sökningen:</a:t>
            </a:r>
          </a:p>
          <a:p>
            <a:pPr marL="268288" indent="-268288" defTabSz="685434" fontAlgn="base">
              <a:lnSpc>
                <a:spcPct val="110000"/>
              </a:lnSpc>
              <a:spcAft>
                <a:spcPct val="0"/>
              </a:spcAft>
              <a:buFont typeface="+mj-lt"/>
              <a:buAutoNum type="arabicPeriod" startAt="4"/>
            </a:pPr>
            <a:r>
              <a:rPr lang="sv-SE" sz="140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</a:t>
            </a:r>
            <a:r>
              <a:rPr lang="sv-SE" sz="140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täll om </a:t>
            </a:r>
            <a:r>
              <a:rPr lang="sv-SE" sz="1400" b="1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Revision </a:t>
            </a:r>
            <a:r>
              <a:rPr lang="sv-SE" sz="1400" b="1" dirty="0" err="1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Rule</a:t>
            </a:r>
            <a:r>
              <a:rPr lang="sv-SE" sz="1400" b="1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sv-SE" sz="140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till </a:t>
            </a:r>
            <a:r>
              <a:rPr lang="sv-SE" sz="1400" b="1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Precise </a:t>
            </a:r>
            <a:r>
              <a:rPr lang="sv-SE" sz="1400" b="1" dirty="0" err="1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Only</a:t>
            </a:r>
            <a:endParaRPr lang="sv-SE" sz="1400" b="1" dirty="0" smtClean="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Rundad rektangulär bildtext 8"/>
          <p:cNvSpPr/>
          <p:nvPr/>
        </p:nvSpPr>
        <p:spPr bwMode="auto">
          <a:xfrm>
            <a:off x="6198937" y="1379554"/>
            <a:ext cx="370432" cy="304578"/>
          </a:xfrm>
          <a:prstGeom prst="wedgeRoundRectCallout">
            <a:avLst>
              <a:gd name="adj1" fmla="val -31464"/>
              <a:gd name="adj2" fmla="val -19668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22225">
            <a:solidFill>
              <a:schemeClr val="tx1"/>
            </a:solidFill>
          </a:ln>
          <a:effectLst/>
          <a:extLst/>
        </p:spPr>
        <p:txBody>
          <a:bodyPr wrap="square" lIns="80958" tIns="40479" rIns="80958" bIns="40479" numCol="1" spcCol="72000" rtlCol="0" anchor="ctr">
            <a:noAutofit/>
          </a:bodyPr>
          <a:lstStyle/>
          <a:p>
            <a:pPr algn="ctr" defTabSz="685434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sv-SE" b="1" dirty="0">
                <a:solidFill>
                  <a:srgbClr val="000000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</a:p>
        </p:txBody>
      </p:sp>
      <p:sp>
        <p:nvSpPr>
          <p:cNvPr id="10" name="Rundad rektangulär bildtext 9"/>
          <p:cNvSpPr/>
          <p:nvPr/>
        </p:nvSpPr>
        <p:spPr bwMode="auto">
          <a:xfrm>
            <a:off x="5569333" y="2274035"/>
            <a:ext cx="370432" cy="304578"/>
          </a:xfrm>
          <a:prstGeom prst="wedgeRoundRectCallout">
            <a:avLst>
              <a:gd name="adj1" fmla="val -31464"/>
              <a:gd name="adj2" fmla="val -19668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22225">
            <a:solidFill>
              <a:schemeClr val="tx1"/>
            </a:solidFill>
          </a:ln>
          <a:effectLst/>
          <a:extLst/>
        </p:spPr>
        <p:txBody>
          <a:bodyPr wrap="square" lIns="80958" tIns="40479" rIns="80958" bIns="40479" numCol="1" spcCol="72000" rtlCol="0" anchor="ctr">
            <a:noAutofit/>
          </a:bodyPr>
          <a:lstStyle/>
          <a:p>
            <a:pPr algn="ctr" defTabSz="685434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sv-SE" b="1" dirty="0">
                <a:solidFill>
                  <a:srgbClr val="000000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</a:p>
        </p:txBody>
      </p:sp>
      <p:sp>
        <p:nvSpPr>
          <p:cNvPr id="11" name="Rundad rektangulär bildtext 10"/>
          <p:cNvSpPr/>
          <p:nvPr/>
        </p:nvSpPr>
        <p:spPr bwMode="auto">
          <a:xfrm>
            <a:off x="8286270" y="2207995"/>
            <a:ext cx="370432" cy="304578"/>
          </a:xfrm>
          <a:prstGeom prst="wedgeRoundRectCallout">
            <a:avLst>
              <a:gd name="adj1" fmla="val -31464"/>
              <a:gd name="adj2" fmla="val -19668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22225">
            <a:solidFill>
              <a:schemeClr val="tx1"/>
            </a:solidFill>
          </a:ln>
          <a:effectLst/>
          <a:extLst/>
        </p:spPr>
        <p:txBody>
          <a:bodyPr wrap="square" lIns="80958" tIns="40479" rIns="80958" bIns="40479" numCol="1" spcCol="72000" rtlCol="0" anchor="ctr">
            <a:noAutofit/>
          </a:bodyPr>
          <a:lstStyle/>
          <a:p>
            <a:pPr algn="ctr" defTabSz="685434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sv-SE" b="1" dirty="0" smtClean="0">
                <a:solidFill>
                  <a:srgbClr val="000000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endParaRPr lang="sv-SE" b="1" dirty="0">
              <a:solidFill>
                <a:srgbClr val="000000"/>
              </a:solidFill>
              <a:latin typeface="Arial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354" y="3456759"/>
            <a:ext cx="2830348" cy="89379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804" y="4083406"/>
            <a:ext cx="2005356" cy="219284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undad rektangulär bildtext 14"/>
          <p:cNvSpPr/>
          <p:nvPr/>
        </p:nvSpPr>
        <p:spPr bwMode="auto">
          <a:xfrm>
            <a:off x="7382202" y="4257659"/>
            <a:ext cx="370432" cy="304578"/>
          </a:xfrm>
          <a:prstGeom prst="wedgeRoundRectCallout">
            <a:avLst>
              <a:gd name="adj1" fmla="val -31464"/>
              <a:gd name="adj2" fmla="val -19668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22225">
            <a:solidFill>
              <a:schemeClr val="tx1"/>
            </a:solidFill>
          </a:ln>
          <a:effectLst/>
          <a:extLst/>
        </p:spPr>
        <p:txBody>
          <a:bodyPr wrap="square" lIns="80958" tIns="40479" rIns="80958" bIns="40479" numCol="1" spcCol="72000" rtlCol="0" anchor="ctr">
            <a:noAutofit/>
          </a:bodyPr>
          <a:lstStyle/>
          <a:p>
            <a:pPr algn="ctr" defTabSz="685434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sv-SE" b="1" dirty="0" smtClean="0">
                <a:solidFill>
                  <a:srgbClr val="000000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4</a:t>
            </a:r>
            <a:endParaRPr lang="sv-SE" b="1" dirty="0">
              <a:solidFill>
                <a:srgbClr val="000000"/>
              </a:solidFill>
              <a:latin typeface="Arial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16" name="Rak pilkoppling 15"/>
          <p:cNvCxnSpPr/>
          <p:nvPr/>
        </p:nvCxnSpPr>
        <p:spPr>
          <a:xfrm flipH="1">
            <a:off x="6478134" y="4562237"/>
            <a:ext cx="878803" cy="6175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04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tshållare för bild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D9FE436-11C3-4C65-8892-D2A7B29474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932F2526-F3AA-4FE1-B19B-E1BF1C47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Söka på TO-PDF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3B3043A-98F4-435F-80B6-FDDBD576312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0" y="6891856"/>
            <a:ext cx="3600000" cy="0"/>
          </a:xfrm>
        </p:spPr>
        <p:txBody>
          <a:bodyPr/>
          <a:lstStyle/>
          <a:p>
            <a:fld id="{C9FE555D-8959-4506-9564-D91CFC62551F}" type="datetime1">
              <a:rPr lang="sv-SE" smtClean="0"/>
              <a:pPr/>
              <a:t>2022-06-02</a:t>
            </a:fld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937FB82-A34C-44F5-8094-78FB64BEA6C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0" y="6891856"/>
            <a:ext cx="3600000" cy="0"/>
          </a:xfrm>
        </p:spPr>
        <p:txBody>
          <a:bodyPr/>
          <a:lstStyle/>
          <a:p>
            <a:fld id="{CC6C322D-AE1A-4FC3-BA63-54BA2399C0D0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A363158-2318-4F16-982C-ED0E48C651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 smtClean="0"/>
              <a:t>Peter Gabrielsson, Norma Förändringsledning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437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Söka på TO med benämning, dvs PDF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F46A-5698-4FA4-AB4C-A65665E035A8}" type="datetime1">
              <a:rPr lang="sv-SE" smtClean="0"/>
              <a:t>2022-06-02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322D-AE1A-4FC3-BA63-54BA2399C0D0}" type="slidenum">
              <a:rPr lang="sv-SE" smtClean="0"/>
              <a:t>7</a:t>
            </a:fld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627" y="1225695"/>
            <a:ext cx="8447612" cy="481837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undad rektangulär bildtext 9"/>
          <p:cNvSpPr/>
          <p:nvPr/>
        </p:nvSpPr>
        <p:spPr bwMode="auto">
          <a:xfrm>
            <a:off x="1087450" y="3383569"/>
            <a:ext cx="10690022" cy="2701590"/>
          </a:xfrm>
          <a:prstGeom prst="wedgeRoundRectCallout">
            <a:avLst>
              <a:gd name="adj1" fmla="val -16772"/>
              <a:gd name="adj2" fmla="val -5944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22225">
            <a:solidFill>
              <a:schemeClr val="tx1"/>
            </a:solidFill>
          </a:ln>
          <a:effectLst/>
          <a:extLst/>
        </p:spPr>
        <p:txBody>
          <a:bodyPr wrap="square" lIns="80958" tIns="40479" rIns="80958" bIns="40479" numCol="1" spcCol="72000" rtlCol="0" anchor="ctr">
            <a:noAutofit/>
          </a:bodyPr>
          <a:lstStyle/>
          <a:p>
            <a:pPr defTabSz="685434" fontAlgn="base">
              <a:lnSpc>
                <a:spcPct val="110000"/>
              </a:lnSpc>
              <a:spcAft>
                <a:spcPts val="600"/>
              </a:spcAft>
            </a:pPr>
            <a:r>
              <a:rPr lang="sv-SE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Här gör jag återigen en global sökning på UF LEDN 550 109, men använder namnet på det dokument jag söker</a:t>
            </a:r>
            <a:endParaRPr lang="sv-SE" dirty="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68288" indent="-268288" defTabSz="685434" fontAlgn="base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sv-SE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Jag använder den sammansatta TO-beteckningen (PDF-namnet) </a:t>
            </a:r>
            <a:r>
              <a:rPr lang="sv-SE" b="1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UF LEDN 550-109</a:t>
            </a:r>
            <a:endParaRPr lang="sv-SE" dirty="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68288" indent="-268288" defTabSz="685434" fontAlgn="base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sv-SE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Jag får då träff på </a:t>
            </a:r>
            <a:r>
              <a:rPr lang="sv-SE" b="1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Tekniska Orders </a:t>
            </a:r>
            <a:r>
              <a:rPr lang="sv-SE" b="1" dirty="0" err="1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PDF:ar</a:t>
            </a:r>
            <a:r>
              <a:rPr lang="sv-SE" b="1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, d</a:t>
            </a:r>
            <a:r>
              <a:rPr lang="sv-SE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är namnet överensstämmer med det jag sökt på.</a:t>
            </a:r>
            <a:r>
              <a:rPr lang="sv-SE" b="1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sv-SE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Här respektive revisions PDF (A, B och C)</a:t>
            </a:r>
          </a:p>
          <a:p>
            <a:pPr defTabSz="685434" fontAlgn="base">
              <a:lnSpc>
                <a:spcPct val="110000"/>
              </a:lnSpc>
              <a:spcAft>
                <a:spcPct val="0"/>
              </a:spcAft>
            </a:pPr>
            <a:r>
              <a:rPr lang="sv-SE" b="1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OBS! </a:t>
            </a:r>
            <a:r>
              <a:rPr lang="sv-SE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PDF namnsättning sker manuellt och det finns fall där olika PDF-revisioner </a:t>
            </a:r>
            <a:r>
              <a:rPr lang="sv-SE" u="sng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har olika </a:t>
            </a:r>
            <a:r>
              <a:rPr lang="sv-SE" u="sng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namn</a:t>
            </a:r>
            <a:r>
              <a:rPr lang="sv-SE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sv-SE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Därför kan träffarna därför bli </a:t>
            </a:r>
            <a:r>
              <a:rPr lang="sv-SE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osäkra</a:t>
            </a:r>
            <a:r>
              <a:rPr lang="sv-SE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sv-SE" dirty="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Rundad rektangulär bildtext 10"/>
          <p:cNvSpPr/>
          <p:nvPr/>
        </p:nvSpPr>
        <p:spPr bwMode="auto">
          <a:xfrm>
            <a:off x="10684577" y="1232234"/>
            <a:ext cx="370432" cy="304578"/>
          </a:xfrm>
          <a:prstGeom prst="wedgeRoundRectCallout">
            <a:avLst>
              <a:gd name="adj1" fmla="val -31464"/>
              <a:gd name="adj2" fmla="val -19668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22225">
            <a:solidFill>
              <a:schemeClr val="tx1"/>
            </a:solidFill>
          </a:ln>
          <a:effectLst/>
          <a:extLst/>
        </p:spPr>
        <p:txBody>
          <a:bodyPr wrap="square" lIns="80958" tIns="40479" rIns="80958" bIns="40479" numCol="1" spcCol="72000" rtlCol="0" anchor="ctr">
            <a:noAutofit/>
          </a:bodyPr>
          <a:lstStyle/>
          <a:p>
            <a:pPr algn="ctr" defTabSz="685434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sv-SE" b="1" dirty="0">
                <a:solidFill>
                  <a:srgbClr val="000000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</a:p>
        </p:txBody>
      </p:sp>
      <p:sp>
        <p:nvSpPr>
          <p:cNvPr id="12" name="Rundad rektangulär bildtext 11"/>
          <p:cNvSpPr/>
          <p:nvPr/>
        </p:nvSpPr>
        <p:spPr bwMode="auto">
          <a:xfrm>
            <a:off x="4469607" y="2985235"/>
            <a:ext cx="370432" cy="304578"/>
          </a:xfrm>
          <a:prstGeom prst="wedgeRoundRectCallout">
            <a:avLst>
              <a:gd name="adj1" fmla="val -31464"/>
              <a:gd name="adj2" fmla="val -19668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22225">
            <a:solidFill>
              <a:schemeClr val="tx1"/>
            </a:solidFill>
          </a:ln>
          <a:effectLst/>
          <a:extLst/>
        </p:spPr>
        <p:txBody>
          <a:bodyPr wrap="square" lIns="80958" tIns="40479" rIns="80958" bIns="40479" numCol="1" spcCol="72000" rtlCol="0" anchor="ctr">
            <a:noAutofit/>
          </a:bodyPr>
          <a:lstStyle/>
          <a:p>
            <a:pPr algn="ctr" defTabSz="685434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sv-SE" b="1" dirty="0">
                <a:solidFill>
                  <a:srgbClr val="000000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3163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De olika versionerna av PDF – titta vidare</a:t>
            </a:r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idx="1"/>
          </p:nvPr>
        </p:nvSpPr>
        <p:spPr>
          <a:xfrm>
            <a:off x="720001" y="1317459"/>
            <a:ext cx="5441600" cy="4153702"/>
          </a:xfrm>
        </p:spPr>
        <p:txBody>
          <a:bodyPr/>
          <a:lstStyle/>
          <a:p>
            <a:r>
              <a:rPr lang="sv-SE" dirty="0" smtClean="0"/>
              <a:t>Du kan klicka på de olika träffarna för att se deras respektive innehåll och status</a:t>
            </a:r>
          </a:p>
          <a:p>
            <a:r>
              <a:rPr lang="sv-SE" dirty="0" smtClean="0"/>
              <a:t>Triangeln med utropstecken signalerar att det finns senare versioner (revisioner)</a:t>
            </a:r>
          </a:p>
          <a:p>
            <a:r>
              <a:rPr lang="sv-SE" dirty="0" smtClean="0"/>
              <a:t>Öppna </a:t>
            </a:r>
            <a:r>
              <a:rPr lang="sv-SE" dirty="0" err="1" smtClean="0"/>
              <a:t>TO:n</a:t>
            </a:r>
            <a:r>
              <a:rPr lang="sv-SE" dirty="0" smtClean="0"/>
              <a:t> (under WHERE USED) om du vill se alla detaljer och historiken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F46A-5698-4FA4-AB4C-A65665E035A8}" type="datetime1">
              <a:rPr lang="sv-SE" smtClean="0"/>
              <a:t>2022-06-02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322D-AE1A-4FC3-BA63-54BA2399C0D0}" type="slidenum">
              <a:rPr lang="sv-SE" smtClean="0"/>
              <a:t>8</a:t>
            </a:fld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/>
          <a:srcRect r="4163"/>
          <a:stretch/>
        </p:blipFill>
        <p:spPr>
          <a:xfrm>
            <a:off x="4580685" y="4728669"/>
            <a:ext cx="5405120" cy="195986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601" y="2822005"/>
            <a:ext cx="5446637" cy="194826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3208" y="3916057"/>
            <a:ext cx="2930024" cy="119767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Rak pilkoppling 9"/>
          <p:cNvCxnSpPr>
            <a:endCxn id="9" idx="1"/>
          </p:cNvCxnSpPr>
          <p:nvPr/>
        </p:nvCxnSpPr>
        <p:spPr>
          <a:xfrm>
            <a:off x="7845552" y="4501722"/>
            <a:ext cx="1057656" cy="131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Bildobjekt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0875" y="1170321"/>
            <a:ext cx="5404115" cy="184002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616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0" y="252663"/>
            <a:ext cx="11116400" cy="854242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Sök alltid TO-objekt med </a:t>
            </a:r>
            <a:r>
              <a:rPr lang="sv-SE" dirty="0" err="1" smtClean="0"/>
              <a:t>Category</a:t>
            </a:r>
            <a:r>
              <a:rPr lang="sv-SE" dirty="0" smtClean="0"/>
              <a:t> = Teknisk Order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F46A-5698-4FA4-AB4C-A65665E035A8}" type="datetime1">
              <a:rPr lang="sv-SE" smtClean="0"/>
              <a:t>2022-06-02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322D-AE1A-4FC3-BA63-54BA2399C0D0}" type="slidenum">
              <a:rPr lang="sv-SE" smtClean="0"/>
              <a:t>9</a:t>
            </a:fld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/>
          <a:srcRect b="55730"/>
          <a:stretch/>
        </p:blipFill>
        <p:spPr>
          <a:xfrm>
            <a:off x="4224254" y="2514327"/>
            <a:ext cx="7248902" cy="165451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171" y="4266077"/>
            <a:ext cx="7253068" cy="157607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1974" y="1527760"/>
            <a:ext cx="6441182" cy="77248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undad rektangulär bildtext 8"/>
          <p:cNvSpPr/>
          <p:nvPr/>
        </p:nvSpPr>
        <p:spPr bwMode="auto">
          <a:xfrm>
            <a:off x="7022974" y="1268431"/>
            <a:ext cx="370432" cy="304578"/>
          </a:xfrm>
          <a:prstGeom prst="wedgeRoundRectCallout">
            <a:avLst>
              <a:gd name="adj1" fmla="val -31464"/>
              <a:gd name="adj2" fmla="val -19668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22225">
            <a:solidFill>
              <a:schemeClr val="tx1"/>
            </a:solidFill>
          </a:ln>
          <a:effectLst/>
          <a:extLst/>
        </p:spPr>
        <p:txBody>
          <a:bodyPr wrap="square" lIns="80958" tIns="40479" rIns="80958" bIns="40479" numCol="1" spcCol="72000" rtlCol="0" anchor="ctr">
            <a:noAutofit/>
          </a:bodyPr>
          <a:lstStyle/>
          <a:p>
            <a:pPr algn="ctr" defTabSz="685434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sv-SE" b="1" dirty="0">
                <a:solidFill>
                  <a:srgbClr val="000000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</a:p>
        </p:txBody>
      </p:sp>
      <p:sp>
        <p:nvSpPr>
          <p:cNvPr id="10" name="Rundad rektangulär bildtext 9"/>
          <p:cNvSpPr/>
          <p:nvPr/>
        </p:nvSpPr>
        <p:spPr bwMode="auto">
          <a:xfrm>
            <a:off x="5944722" y="3565442"/>
            <a:ext cx="370432" cy="304578"/>
          </a:xfrm>
          <a:prstGeom prst="wedgeRoundRectCallout">
            <a:avLst>
              <a:gd name="adj1" fmla="val -31464"/>
              <a:gd name="adj2" fmla="val -19668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22225">
            <a:solidFill>
              <a:schemeClr val="tx1"/>
            </a:solidFill>
          </a:ln>
          <a:effectLst/>
          <a:extLst/>
        </p:spPr>
        <p:txBody>
          <a:bodyPr wrap="square" lIns="80958" tIns="40479" rIns="80958" bIns="40479" numCol="1" spcCol="72000" rtlCol="0" anchor="ctr">
            <a:noAutofit/>
          </a:bodyPr>
          <a:lstStyle/>
          <a:p>
            <a:pPr algn="ctr" defTabSz="685434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sv-SE" b="1" dirty="0">
                <a:solidFill>
                  <a:srgbClr val="000000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</a:p>
        </p:txBody>
      </p:sp>
      <p:sp>
        <p:nvSpPr>
          <p:cNvPr id="11" name="Rundad rektangulär bildtext 10"/>
          <p:cNvSpPr/>
          <p:nvPr/>
        </p:nvSpPr>
        <p:spPr bwMode="auto">
          <a:xfrm>
            <a:off x="6188779" y="4977218"/>
            <a:ext cx="370432" cy="304578"/>
          </a:xfrm>
          <a:prstGeom prst="wedgeRoundRectCallout">
            <a:avLst>
              <a:gd name="adj1" fmla="val -31464"/>
              <a:gd name="adj2" fmla="val -19668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22225">
            <a:solidFill>
              <a:schemeClr val="tx1"/>
            </a:solidFill>
          </a:ln>
          <a:effectLst/>
          <a:extLst/>
        </p:spPr>
        <p:txBody>
          <a:bodyPr wrap="square" lIns="80958" tIns="40479" rIns="80958" bIns="40479" numCol="1" spcCol="72000" rtlCol="0" anchor="ctr">
            <a:noAutofit/>
          </a:bodyPr>
          <a:lstStyle/>
          <a:p>
            <a:pPr algn="ctr" defTabSz="685434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sv-SE" b="1" dirty="0" smtClean="0">
                <a:solidFill>
                  <a:srgbClr val="000000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endParaRPr lang="sv-SE" b="1" dirty="0">
              <a:solidFill>
                <a:srgbClr val="000000"/>
              </a:solidFill>
              <a:latin typeface="Arial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Rundad rektangulär bildtext 6"/>
          <p:cNvSpPr/>
          <p:nvPr/>
        </p:nvSpPr>
        <p:spPr bwMode="auto">
          <a:xfrm>
            <a:off x="108026" y="1066801"/>
            <a:ext cx="4336974" cy="3789679"/>
          </a:xfrm>
          <a:prstGeom prst="wedgeRoundRectCallout">
            <a:avLst>
              <a:gd name="adj1" fmla="val 97021"/>
              <a:gd name="adj2" fmla="val -27507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22225">
            <a:solidFill>
              <a:schemeClr val="tx1"/>
            </a:solidFill>
          </a:ln>
          <a:effectLst/>
          <a:extLst/>
        </p:spPr>
        <p:txBody>
          <a:bodyPr wrap="square" lIns="80958" tIns="40479" rIns="80958" bIns="40479" numCol="1" spcCol="72000" rtlCol="0" anchor="ctr">
            <a:noAutofit/>
          </a:bodyPr>
          <a:lstStyle/>
          <a:p>
            <a:pPr defTabSz="685434" fontAlgn="base">
              <a:lnSpc>
                <a:spcPct val="110000"/>
              </a:lnSpc>
              <a:spcAft>
                <a:spcPct val="0"/>
              </a:spcAft>
            </a:pPr>
            <a:r>
              <a:rPr lang="sv-SE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För att undvika misstag, dvs. att du råkar söka på </a:t>
            </a:r>
            <a:r>
              <a:rPr lang="sv-SE" dirty="0" err="1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PDF:n</a:t>
            </a:r>
            <a:r>
              <a:rPr lang="sv-SE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och inte på TO-objektet:</a:t>
            </a:r>
          </a:p>
          <a:p>
            <a:pPr defTabSz="685434" fontAlgn="base">
              <a:lnSpc>
                <a:spcPct val="110000"/>
              </a:lnSpc>
              <a:spcAft>
                <a:spcPct val="0"/>
              </a:spcAft>
            </a:pPr>
            <a:endParaRPr lang="sv-SE" dirty="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 defTabSz="685434" fontAlgn="base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sv-SE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Sätt alltid </a:t>
            </a:r>
            <a:r>
              <a:rPr lang="sv-SE" b="1" dirty="0" err="1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Category</a:t>
            </a:r>
            <a:r>
              <a:rPr lang="sv-SE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för den globala sökningen till </a:t>
            </a:r>
            <a:r>
              <a:rPr lang="sv-SE" b="1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Teknisk Order</a:t>
            </a:r>
            <a:endParaRPr lang="sv-SE" dirty="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 defTabSz="685434" fontAlgn="base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sv-SE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Söker du då på några av eller flera av termerna utan bindestreck (</a:t>
            </a:r>
            <a:r>
              <a:rPr lang="sv-SE" b="1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UF LEDN 550 109) </a:t>
            </a:r>
            <a:r>
              <a:rPr lang="sv-SE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så blir det rätt träffar</a:t>
            </a:r>
            <a:endParaRPr lang="sv-SE" dirty="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 defTabSz="685434" fontAlgn="base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sv-SE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Råkar du ange beteckningen med bindestreck </a:t>
            </a:r>
            <a:r>
              <a:rPr lang="sv-SE" b="1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UF </a:t>
            </a:r>
            <a:r>
              <a:rPr lang="sv-SE" b="1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LEDN </a:t>
            </a:r>
            <a:r>
              <a:rPr lang="sv-SE" b="1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550-109</a:t>
            </a:r>
            <a:r>
              <a:rPr lang="sv-SE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så får du inga träffar</a:t>
            </a:r>
            <a:endParaRPr lang="sv-SE" dirty="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329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MV Vit">
  <a:themeElements>
    <a:clrScheme name="FMV">
      <a:dk1>
        <a:sysClr val="windowText" lastClr="000000"/>
      </a:dk1>
      <a:lt1>
        <a:sysClr val="window" lastClr="FFFFFF"/>
      </a:lt1>
      <a:dk2>
        <a:srgbClr val="57584F"/>
      </a:dk2>
      <a:lt2>
        <a:srgbClr val="E7E6E6"/>
      </a:lt2>
      <a:accent1>
        <a:srgbClr val="850057"/>
      </a:accent1>
      <a:accent2>
        <a:srgbClr val="C6C6BC"/>
      </a:accent2>
      <a:accent3>
        <a:srgbClr val="0CC6DE"/>
      </a:accent3>
      <a:accent4>
        <a:srgbClr val="83847A"/>
      </a:accent4>
      <a:accent5>
        <a:srgbClr val="FADC42"/>
      </a:accent5>
      <a:accent6>
        <a:srgbClr val="1C1E1C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MV.potx" id="{22068A3A-6854-4B29-BBD8-474B6E4E4D5D}" vid="{7EA5A81E-5790-473B-9367-AA46C47DCFB7}"/>
    </a:ext>
  </a:extLst>
</a:theme>
</file>

<file path=ppt/theme/theme2.xml><?xml version="1.0" encoding="utf-8"?>
<a:theme xmlns:a="http://schemas.openxmlformats.org/drawingml/2006/main" name="FMV Layout med helbild">
  <a:themeElements>
    <a:clrScheme name="FMV">
      <a:dk1>
        <a:sysClr val="windowText" lastClr="000000"/>
      </a:dk1>
      <a:lt1>
        <a:sysClr val="window" lastClr="FFFFFF"/>
      </a:lt1>
      <a:dk2>
        <a:srgbClr val="57584F"/>
      </a:dk2>
      <a:lt2>
        <a:srgbClr val="E7E6E6"/>
      </a:lt2>
      <a:accent1>
        <a:srgbClr val="850057"/>
      </a:accent1>
      <a:accent2>
        <a:srgbClr val="C6C6BC"/>
      </a:accent2>
      <a:accent3>
        <a:srgbClr val="0CC6DE"/>
      </a:accent3>
      <a:accent4>
        <a:srgbClr val="83847A"/>
      </a:accent4>
      <a:accent5>
        <a:srgbClr val="FADC42"/>
      </a:accent5>
      <a:accent6>
        <a:srgbClr val="1C1E1C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MV.potx" id="{22068A3A-6854-4B29-BBD8-474B6E4E4D5D}" vid="{FD5C3274-A600-4DE2-A9B1-AD88E01EAE9E}"/>
    </a:ext>
  </a:extLst>
</a:theme>
</file>

<file path=ppt/theme/theme3.xml><?xml version="1.0" encoding="utf-8"?>
<a:theme xmlns:a="http://schemas.openxmlformats.org/drawingml/2006/main" name="FMV Grå">
  <a:themeElements>
    <a:clrScheme name="FMV">
      <a:dk1>
        <a:sysClr val="windowText" lastClr="000000"/>
      </a:dk1>
      <a:lt1>
        <a:sysClr val="window" lastClr="FFFFFF"/>
      </a:lt1>
      <a:dk2>
        <a:srgbClr val="57584F"/>
      </a:dk2>
      <a:lt2>
        <a:srgbClr val="E7E6E6"/>
      </a:lt2>
      <a:accent1>
        <a:srgbClr val="850057"/>
      </a:accent1>
      <a:accent2>
        <a:srgbClr val="C6C6BC"/>
      </a:accent2>
      <a:accent3>
        <a:srgbClr val="0CC6DE"/>
      </a:accent3>
      <a:accent4>
        <a:srgbClr val="83847A"/>
      </a:accent4>
      <a:accent5>
        <a:srgbClr val="FADC42"/>
      </a:accent5>
      <a:accent6>
        <a:srgbClr val="1C1E1C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MV.potx" id="{22068A3A-6854-4B29-BBD8-474B6E4E4D5D}" vid="{DABC5B1A-371C-4C33-94F9-A27238885C78}"/>
    </a:ext>
  </a:extLst>
</a:theme>
</file>

<file path=ppt/theme/theme4.xml><?xml version="1.0" encoding="utf-8"?>
<a:theme xmlns:a="http://schemas.openxmlformats.org/drawingml/2006/main" name="1_FMV Vit">
  <a:themeElements>
    <a:clrScheme name="FMV">
      <a:dk1>
        <a:sysClr val="windowText" lastClr="000000"/>
      </a:dk1>
      <a:lt1>
        <a:sysClr val="window" lastClr="FFFFFF"/>
      </a:lt1>
      <a:dk2>
        <a:srgbClr val="57584F"/>
      </a:dk2>
      <a:lt2>
        <a:srgbClr val="E7E6E6"/>
      </a:lt2>
      <a:accent1>
        <a:srgbClr val="850057"/>
      </a:accent1>
      <a:accent2>
        <a:srgbClr val="C6C6BC"/>
      </a:accent2>
      <a:accent3>
        <a:srgbClr val="0CC6DE"/>
      </a:accent3>
      <a:accent4>
        <a:srgbClr val="83847A"/>
      </a:accent4>
      <a:accent5>
        <a:srgbClr val="FADC42"/>
      </a:accent5>
      <a:accent6>
        <a:srgbClr val="1C1E1C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MV.potx" id="{22068A3A-6854-4B29-BBD8-474B6E4E4D5D}" vid="{7EA5A81E-5790-473B-9367-AA46C47DCFB7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7D00CED28B53045932C01E7FDE45083" ma:contentTypeVersion="17" ma:contentTypeDescription="Skapa ett nytt dokument." ma:contentTypeScope="" ma:versionID="d0fdd282a18bf57285e4b29064c96829">
  <xsd:schema xmlns:xsd="http://www.w3.org/2001/XMLSchema" xmlns:xs="http://www.w3.org/2001/XMLSchema" xmlns:p="http://schemas.microsoft.com/office/2006/metadata/properties" xmlns:ns1="http://schemas.microsoft.com/sharepoint/v3" xmlns:ns2="900b1448-7d11-4efa-af57-63afee4b5cee" xmlns:ns3="04435a31-cf51-4a09-8c14-bc57e1174e7f" targetNamespace="http://schemas.microsoft.com/office/2006/metadata/properties" ma:root="true" ma:fieldsID="af04ec6d591dc2ac04437af176d10d1c" ns1:_="" ns2:_="" ns3:_="">
    <xsd:import namespace="http://schemas.microsoft.com/sharepoint/v3"/>
    <xsd:import namespace="900b1448-7d11-4efa-af57-63afee4b5cee"/>
    <xsd:import namespace="04435a31-cf51-4a09-8c14-bc57e1174e7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tatus" minOccurs="0"/>
                <xsd:element ref="ns2:p5266d7d1f1e4ccaaf2c82de5b2ed1e6" minOccurs="0"/>
                <xsd:element ref="ns3:TaxCatchAll" minOccurs="0"/>
                <xsd:element ref="ns2:f172acfea83f4f42ba9e5764b95140ee" minOccurs="0"/>
                <xsd:element ref="ns2:jfe1ab9d16774d589c21b4243fb4e795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malagt startdatum" ma:description="Schemalagt startdatum är en webbplatskolumn som skapas via publiceringsfunktionen. Den används för att ange datum och tid för när sidan ska visas för besökare på webbplatsen för första gången." ma:internalName="PublishingStartDate">
      <xsd:simpleType>
        <xsd:restriction base="dms:Unknown"/>
      </xsd:simpleType>
    </xsd:element>
    <xsd:element name="PublishingExpirationDate" ma:index="9" nillable="true" ma:displayName="Schemalagt slutdatum" ma:description="Schemalagt slutdatum är en webbplatskolumn som skapas via publiceringsfunktionen. Den används för att ange datum och tid för när sidan inte längre ska visas för besökare på webbplatsen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0b1448-7d11-4efa-af57-63afee4b5cee" elementFormDefault="qualified">
    <xsd:import namespace="http://schemas.microsoft.com/office/2006/documentManagement/types"/>
    <xsd:import namespace="http://schemas.microsoft.com/office/infopath/2007/PartnerControls"/>
    <xsd:element name="Status" ma:index="10" nillable="true" ma:displayName="Status" ma:default="Utkast" ma:format="Dropdown" ma:internalName="Status">
      <xsd:simpleType>
        <xsd:restriction base="dms:Choice">
          <xsd:enumeration value="Utkast"/>
          <xsd:enumeration value="Väntande"/>
          <xsd:enumeration value="Fastställd"/>
          <xsd:enumeration value="Upphävd"/>
        </xsd:restriction>
      </xsd:simpleType>
    </xsd:element>
    <xsd:element name="p5266d7d1f1e4ccaaf2c82de5b2ed1e6" ma:index="12" nillable="true" ma:taxonomy="true" ma:internalName="p5266d7d1f1e4ccaaf2c82de5b2ed1e6" ma:taxonomyFieldName="Funktionsomr_x00e5_de" ma:displayName="Funktionsområde" ma:readOnly="false" ma:default="" ma:fieldId="{95266d7d-1f1e-4cca-af2c-82de5b2ed1e6}" ma:sspId="c04caedc-eda8-4742-a698-6b88d4fe459b" ma:termSetId="ce8e6a81-19b4-4e35-b209-88867cef45e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172acfea83f4f42ba9e5764b95140ee" ma:index="15" nillable="true" ma:taxonomy="true" ma:internalName="f172acfea83f4f42ba9e5764b95140ee" ma:taxonomyFieldName="Dokumenttyp" ma:displayName="Dokumenttyp" ma:indexed="true" ma:readOnly="false" ma:default="" ma:fieldId="{f172acfe-a83f-4f42-ba9e-5764b95140ee}" ma:sspId="c04caedc-eda8-4742-a698-6b88d4fe459b" ma:termSetId="0176e0c4-be1f-4a6a-9441-3a737d5f3af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fe1ab9d16774d589c21b4243fb4e795" ma:index="17" nillable="true" ma:taxonomy="true" ma:internalName="jfe1ab9d16774d589c21b4243fb4e795" ma:taxonomyFieldName="Inneh_x00e5_llstyp" ma:displayName="Innehållstyp" ma:readOnly="false" ma:default="" ma:fieldId="{3fe1ab9d-1677-4d58-9c21-b4243fb4e795}" ma:sspId="c04caedc-eda8-4742-a698-6b88d4fe459b" ma:termSetId="0176e0c4-be1f-4a6a-9441-3a737d5f3af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35a31-cf51-4a09-8c14-bc57e1174e7f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05526e53-b246-4f0f-a049-733ef111a3a5}" ma:internalName="TaxCatchAll" ma:showField="CatchAllData" ma:web="04435a31-cf51-4a09-8c14-bc57e1174e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900b1448-7d11-4efa-af57-63afee4b5cee">Utkast</Status>
    <TaxCatchAll xmlns="04435a31-cf51-4a09-8c14-bc57e1174e7f">
      <Value>83</Value>
      <Value>80</Value>
    </TaxCatchAll>
    <jfe1ab9d16774d589c21b4243fb4e795 xmlns="900b1448-7d11-4efa-af57-63afee4b5cee">
      <Terms xmlns="http://schemas.microsoft.com/office/infopath/2007/PartnerControls"/>
    </jfe1ab9d16774d589c21b4243fb4e795>
    <f172acfea83f4f42ba9e5764b95140ee xmlns="900b1448-7d11-4efa-af57-63afee4b5cee">
      <Terms xmlns="http://schemas.microsoft.com/office/infopath/2007/PartnerControls">
        <TermInfo xmlns="http://schemas.microsoft.com/office/infopath/2007/PartnerControls">
          <TermName xmlns="http://schemas.microsoft.com/office/infopath/2007/PartnerControls">Vägledande</TermName>
          <TermId xmlns="http://schemas.microsoft.com/office/infopath/2007/PartnerControls">5d04460b-3833-456c-94c4-8caadcd8c8c3</TermId>
        </TermInfo>
      </Terms>
    </f172acfea83f4f42ba9e5764b95140ee>
    <PublishingExpirationDate xmlns="http://schemas.microsoft.com/sharepoint/v3" xsi:nil="true"/>
    <PublishingStartDate xmlns="http://schemas.microsoft.com/sharepoint/v3" xsi:nil="true"/>
    <p5266d7d1f1e4ccaaf2c82de5b2ed1e6 xmlns="900b1448-7d11-4efa-af57-63afee4b5cee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Tekniska order</TermName>
          <TermId xmlns="http://schemas.microsoft.com/office/infopath/2007/PartnerControls">15cea97b-8dbc-45c8-a667-e50160498162</TermId>
        </TermInfo>
      </Terms>
    </p5266d7d1f1e4ccaaf2c82de5b2ed1e6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5AEB5E-7F06-4063-B52C-9BA026F84BF8}"/>
</file>

<file path=customXml/itemProps2.xml><?xml version="1.0" encoding="utf-8"?>
<ds:datastoreItem xmlns:ds="http://schemas.openxmlformats.org/officeDocument/2006/customXml" ds:itemID="{71622B1E-3CD5-4A5A-BC3F-71A80DF746B0}"/>
</file>

<file path=customXml/itemProps3.xml><?xml version="1.0" encoding="utf-8"?>
<ds:datastoreItem xmlns:ds="http://schemas.openxmlformats.org/officeDocument/2006/customXml" ds:itemID="{3119742D-2605-4709-83FA-CA74C4B19A70}"/>
</file>

<file path=customXml/itemProps4.xml><?xml version="1.0" encoding="utf-8"?>
<ds:datastoreItem xmlns:ds="http://schemas.openxmlformats.org/officeDocument/2006/customXml" ds:itemID="{71622B1E-3CD5-4A5A-BC3F-71A80DF746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FMV</Template>
  <TotalTime>504</TotalTime>
  <Words>588</Words>
  <Application>Microsoft Office PowerPoint</Application>
  <PresentationFormat>Bredbild</PresentationFormat>
  <Paragraphs>86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11</vt:i4>
      </vt:variant>
    </vt:vector>
  </HeadingPairs>
  <TitlesOfParts>
    <vt:vector size="18" baseType="lpstr">
      <vt:lpstr>Arial</vt:lpstr>
      <vt:lpstr>Arial Unicode MS</vt:lpstr>
      <vt:lpstr>Calibri</vt:lpstr>
      <vt:lpstr>FMV Vit</vt:lpstr>
      <vt:lpstr>FMV Layout med helbild</vt:lpstr>
      <vt:lpstr>FMV Grå</vt:lpstr>
      <vt:lpstr>1_FMV Vit</vt:lpstr>
      <vt:lpstr>Sökning efter Teknisk Order TO-objektet, TO-PDF, TO-förnödenhet – Skillnader?</vt:lpstr>
      <vt:lpstr>Söka efter en Teknisk order</vt:lpstr>
      <vt:lpstr>Söka på TO-objektet – rekommenderad väg</vt:lpstr>
      <vt:lpstr>Sökning på TO-objektet – det som rekommenderas</vt:lpstr>
      <vt:lpstr>Titta på Historyfliken för att se alla revisioner</vt:lpstr>
      <vt:lpstr>Söka på TO-PDF</vt:lpstr>
      <vt:lpstr>Söka på TO med benämning, dvs PDF</vt:lpstr>
      <vt:lpstr>De olika versionerna av PDF – titta vidare</vt:lpstr>
      <vt:lpstr>Sök alltid TO-objekt med Category = Teknisk Order</vt:lpstr>
      <vt:lpstr>Söka på TO-Förnödenheten</vt:lpstr>
      <vt:lpstr>Sökning på TO-förnödenheten</vt:lpstr>
    </vt:vector>
  </TitlesOfParts>
  <Company>EVRY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Elevmaterial FH</dc:title>
  <dc:creator>Gabrielsson, Peter pegab</dc:creator>
  <cp:lastModifiedBy>Gabrielsson, Peter pegab</cp:lastModifiedBy>
  <cp:revision>57</cp:revision>
  <dcterms:created xsi:type="dcterms:W3CDTF">2022-04-30T14:18:50Z</dcterms:created>
  <dcterms:modified xsi:type="dcterms:W3CDTF">2022-06-02T08:57:15Z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0x01010077D00CED28B53045932C01E7FDE45083</vt:lpwstr>
  </property>
  <property fmtid="{D5CDD505-2E9C-101B-9397-08002B2CF9AE}" pid="3" name="_dlc_DocIdItemGuid">
    <vt:lpwstr>8047d702-15c0-44d4-a706-54e0abdd36b8</vt:lpwstr>
  </property>
  <property fmtid="{D5CDD505-2E9C-101B-9397-08002B2CF9AE}" pid="4" name="Dokumenttyp">
    <vt:lpwstr>80;#Vägledande|5d04460b-3833-456c-94c4-8caadcd8c8c3</vt:lpwstr>
  </property>
  <property fmtid="{D5CDD505-2E9C-101B-9397-08002B2CF9AE}" pid="5" name="Funktionsområde">
    <vt:lpwstr>83;#Tekniska order|15cea97b-8dbc-45c8-a667-e50160498162</vt:lpwstr>
  </property>
  <property fmtid="{D5CDD505-2E9C-101B-9397-08002B2CF9AE}" pid="6" name="Innehållstyp">
    <vt:lpwstr/>
  </property>
</Properties>
</file>